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969" r:id="rId2"/>
    <p:sldId id="899" r:id="rId3"/>
    <p:sldId id="1013" r:id="rId4"/>
    <p:sldId id="1015" r:id="rId5"/>
    <p:sldId id="1002" r:id="rId6"/>
    <p:sldId id="1003" r:id="rId7"/>
    <p:sldId id="919" r:id="rId8"/>
    <p:sldId id="983" r:id="rId9"/>
    <p:sldId id="1004" r:id="rId10"/>
    <p:sldId id="1009" r:id="rId11"/>
    <p:sldId id="1019" r:id="rId12"/>
    <p:sldId id="1012" r:id="rId13"/>
    <p:sldId id="988" r:id="rId14"/>
    <p:sldId id="32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FF"/>
    <a:srgbClr val="E6E6E6"/>
    <a:srgbClr val="66FF99"/>
    <a:srgbClr val="356BD9"/>
    <a:srgbClr val="2FB3BF"/>
    <a:srgbClr val="FFCC66"/>
    <a:srgbClr val="99CCFF"/>
    <a:srgbClr val="E0F5F7"/>
    <a:srgbClr val="366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5" autoAdjust="0"/>
    <p:restoredTop sz="92433" autoAdjust="0"/>
  </p:normalViewPr>
  <p:slideViewPr>
    <p:cSldViewPr snapToGrid="0" showGuides="1">
      <p:cViewPr varScale="1">
        <p:scale>
          <a:sx n="68" d="100"/>
          <a:sy n="68" d="100"/>
        </p:scale>
        <p:origin x="1644" y="60"/>
      </p:cViewPr>
      <p:guideLst>
        <p:guide pos="416"/>
        <p:guide orient="horz" pos="216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p:cViewPr varScale="1">
        <p:scale>
          <a:sx n="85" d="100"/>
          <a:sy n="85"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27387734355329"/>
          <c:y val="2.865299638130419E-2"/>
          <c:w val="0.76377546305246369"/>
          <c:h val="0.82675479329488988"/>
        </c:manualLayout>
      </c:layout>
      <c:barChart>
        <c:barDir val="col"/>
        <c:grouping val="clustered"/>
        <c:varyColors val="0"/>
        <c:ser>
          <c:idx val="1"/>
          <c:order val="0"/>
          <c:tx>
            <c:strRef>
              <c:f>CV!$B$28</c:f>
              <c:strCache>
                <c:ptCount val="1"/>
                <c:pt idx="0">
                  <c:v>營業額</c:v>
                </c:pt>
              </c:strCache>
            </c:strRef>
          </c:tx>
          <c:spPr>
            <a:solidFill>
              <a:schemeClr val="accent4">
                <a:lumMod val="75000"/>
              </a:schemeClr>
            </a:solidFill>
            <a:ln>
              <a:noFill/>
            </a:ln>
            <a:effectLst/>
          </c:spPr>
          <c:invertIfNegative val="0"/>
          <c:dPt>
            <c:idx val="7"/>
            <c:invertIfNegative val="0"/>
            <c:bubble3D val="0"/>
            <c:spPr>
              <a:solidFill>
                <a:schemeClr val="accent6">
                  <a:lumMod val="75000"/>
                </a:schemeClr>
              </a:solidFill>
              <a:ln>
                <a:noFill/>
              </a:ln>
              <a:effectLst/>
            </c:spPr>
            <c:extLst>
              <c:ext xmlns:c16="http://schemas.microsoft.com/office/drawing/2014/chart" uri="{C3380CC4-5D6E-409C-BE32-E72D297353CC}">
                <c16:uniqueId val="{00000000-B5E7-456D-B2CE-C4114E3C2DB6}"/>
              </c:ext>
            </c:extLst>
          </c:dPt>
          <c:cat>
            <c:strRef>
              <c:f>CV!$D$27:$L$27</c:f>
              <c:strCache>
                <c:ptCount val="9"/>
                <c:pt idx="0">
                  <c:v>2015</c:v>
                </c:pt>
                <c:pt idx="1">
                  <c:v>2016</c:v>
                </c:pt>
                <c:pt idx="2">
                  <c:v>2017</c:v>
                </c:pt>
                <c:pt idx="3">
                  <c:v>2018</c:v>
                </c:pt>
                <c:pt idx="4">
                  <c:v>2019</c:v>
                </c:pt>
                <c:pt idx="5">
                  <c:v>2020</c:v>
                </c:pt>
                <c:pt idx="6">
                  <c:v>2021</c:v>
                </c:pt>
                <c:pt idx="7">
                  <c:v>2022Q3</c:v>
                </c:pt>
                <c:pt idx="8">
                  <c:v>21Q3</c:v>
                </c:pt>
              </c:strCache>
            </c:strRef>
          </c:cat>
          <c:val>
            <c:numRef>
              <c:f>CV!$D$28:$K$28</c:f>
              <c:numCache>
                <c:formatCode>_(* #,##0.00_);_(* \(#,##0.00\);_(* "-"??_);_(@_)</c:formatCode>
                <c:ptCount val="8"/>
                <c:pt idx="0">
                  <c:v>4.6483800000000004</c:v>
                </c:pt>
                <c:pt idx="1">
                  <c:v>5.4224300000000003</c:v>
                </c:pt>
                <c:pt idx="2">
                  <c:v>4.93764</c:v>
                </c:pt>
                <c:pt idx="3">
                  <c:v>6.0630800000000002</c:v>
                </c:pt>
                <c:pt idx="4">
                  <c:v>6.6110699999999998</c:v>
                </c:pt>
                <c:pt idx="5">
                  <c:v>5.0437000000000003</c:v>
                </c:pt>
                <c:pt idx="6">
                  <c:v>7.2161299999999997</c:v>
                </c:pt>
                <c:pt idx="7">
                  <c:v>5.63809</c:v>
                </c:pt>
              </c:numCache>
            </c:numRef>
          </c:val>
          <c:extLst>
            <c:ext xmlns:c16="http://schemas.microsoft.com/office/drawing/2014/chart" uri="{C3380CC4-5D6E-409C-BE32-E72D297353CC}">
              <c16:uniqueId val="{00000002-DD7A-4FCC-9D40-6160AFC6BB02}"/>
            </c:ext>
          </c:extLst>
        </c:ser>
        <c:dLbls>
          <c:showLegendKey val="0"/>
          <c:showVal val="0"/>
          <c:showCatName val="0"/>
          <c:showSerName val="0"/>
          <c:showPercent val="0"/>
          <c:showBubbleSize val="0"/>
        </c:dLbls>
        <c:gapWidth val="150"/>
        <c:axId val="77412224"/>
        <c:axId val="77413760"/>
      </c:barChart>
      <c:catAx>
        <c:axId val="7741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77413760"/>
        <c:crosses val="autoZero"/>
        <c:auto val="1"/>
        <c:lblAlgn val="ctr"/>
        <c:lblOffset val="100"/>
        <c:noMultiLvlLbl val="0"/>
      </c:catAx>
      <c:valAx>
        <c:axId val="77413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ea"/>
                    <a:ea typeface="+mn-ea"/>
                    <a:cs typeface="+mn-cs"/>
                  </a:defRPr>
                </a:pPr>
                <a:r>
                  <a:rPr lang="zh-TW" altLang="en-US" dirty="0" smtClean="0">
                    <a:latin typeface="+mn-ea"/>
                    <a:ea typeface="+mn-ea"/>
                  </a:rPr>
                  <a:t>億</a:t>
                </a:r>
                <a:r>
                  <a:rPr lang="en-US" dirty="0" smtClean="0">
                    <a:latin typeface="+mn-ea"/>
                    <a:ea typeface="+mn-ea"/>
                  </a:rPr>
                  <a:t> </a:t>
                </a:r>
                <a:r>
                  <a:rPr lang="en-US" dirty="0">
                    <a:latin typeface="+mn-ea"/>
                    <a:ea typeface="+mn-ea"/>
                  </a:rPr>
                  <a:t>NTD</a:t>
                </a:r>
                <a:endParaRPr lang="zh-TW" dirty="0">
                  <a:latin typeface="+mn-ea"/>
                  <a:ea typeface="+mn-ea"/>
                </a:endParaRPr>
              </a:p>
            </c:rich>
          </c:tx>
          <c:layout>
            <c:manualLayout>
              <c:xMode val="edge"/>
              <c:yMode val="edge"/>
              <c:x val="3.7152604494768093E-2"/>
              <c:y val="0.3676609848970420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ea"/>
                  <a:ea typeface="+mn-ea"/>
                  <a:cs typeface="+mn-cs"/>
                </a:defRPr>
              </a:pPr>
              <a:endParaRPr lang="zh-TW"/>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ea"/>
                <a:ea typeface="+mn-ea"/>
                <a:cs typeface="+mn-cs"/>
              </a:defRPr>
            </a:pPr>
            <a:endParaRPr lang="zh-TW"/>
          </a:p>
        </c:txPr>
        <c:crossAx val="774122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dTable>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851938895417155E-2"/>
          <c:y val="0.1623630136986301"/>
          <c:w val="0.9482961222091657"/>
          <c:h val="0.82051369863013701"/>
        </c:manualLayout>
      </c:layout>
      <c:pie3DChart>
        <c:varyColors val="1"/>
        <c:ser>
          <c:idx val="0"/>
          <c:order val="0"/>
          <c:tx>
            <c:strRef>
              <c:f>工作表1!$B$1</c:f>
              <c:strCache>
                <c:ptCount val="1"/>
                <c:pt idx="0">
                  <c:v>Ophthalmic Diagnostic Equipment Market Report</c:v>
                </c:pt>
              </c:strCache>
            </c:strRef>
          </c:tx>
          <c:explosion val="15"/>
          <c:dPt>
            <c:idx val="0"/>
            <c:bubble3D val="0"/>
            <c:spPr>
              <a:solidFill>
                <a:schemeClr val="accent6">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8138-44FC-9C5E-45E6F3440D1D}"/>
              </c:ext>
            </c:extLst>
          </c:dPt>
          <c:dPt>
            <c:idx val="1"/>
            <c:bubble3D val="0"/>
            <c:spPr>
              <a:solidFill>
                <a:schemeClr val="accent5">
                  <a:lumMod val="20000"/>
                  <a:lumOff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FD69-45C6-9B3F-4342A1746D6A}"/>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1-8138-44FC-9C5E-45E6F3440D1D}"/>
              </c:ext>
            </c:extLst>
          </c:dPt>
          <c:dPt>
            <c:idx val="3"/>
            <c:bubble3D val="0"/>
            <c:spPr>
              <a:solidFill>
                <a:schemeClr val="accent3">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8138-44FC-9C5E-45E6F3440D1D}"/>
              </c:ext>
            </c:extLst>
          </c:dPt>
          <c:dPt>
            <c:idx val="4"/>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138-44FC-9C5E-45E6F3440D1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355-473C-837B-9301BAD926D8}"/>
              </c:ext>
            </c:extLst>
          </c:dPt>
          <c:dPt>
            <c:idx val="6"/>
            <c:bubble3D val="0"/>
            <c:spPr>
              <a:solidFill>
                <a:schemeClr val="accent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3A11-44D5-8A07-1F444190B69C}"/>
              </c:ext>
            </c:extLst>
          </c:dPt>
          <c:dPt>
            <c:idx val="7"/>
            <c:bubble3D val="0"/>
            <c:spPr>
              <a:solidFill>
                <a:schemeClr val="accent4">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0-3A11-44D5-8A07-1F444190B69C}"/>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9355-473C-837B-9301BAD926D8}"/>
              </c:ext>
            </c:extLst>
          </c:dPt>
          <c:dLbls>
            <c:dLbl>
              <c:idx val="0"/>
              <c:layout>
                <c:manualLayout>
                  <c:x val="-0.12770247138614144"/>
                  <c:y val="0.1093425736166540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8138-44FC-9C5E-45E6F3440D1D}"/>
                </c:ext>
              </c:extLst>
            </c:dLbl>
            <c:dLbl>
              <c:idx val="1"/>
              <c:layout>
                <c:manualLayout>
                  <c:x val="-0.10805222202688823"/>
                  <c:y val="7.846699385179592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D69-45C6-9B3F-4342A1746D6A}"/>
                </c:ext>
              </c:extLst>
            </c:dLbl>
            <c:dLbl>
              <c:idx val="2"/>
              <c:layout>
                <c:manualLayout>
                  <c:x val="-9.5991931678340525E-2"/>
                  <c:y val="6.000431452917700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138-44FC-9C5E-45E6F3440D1D}"/>
                </c:ext>
              </c:extLst>
            </c:dLbl>
            <c:dLbl>
              <c:idx val="3"/>
              <c:layout>
                <c:manualLayout>
                  <c:x val="-9.9711316931447108E-2"/>
                  <c:y val="5.469178082191780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8138-44FC-9C5E-45E6F3440D1D}"/>
                </c:ext>
              </c:extLst>
            </c:dLbl>
            <c:spPr>
              <a:solidFill>
                <a:srgbClr val="FFFFFF">
                  <a:alpha val="74000"/>
                </a:srgbClr>
              </a:solidFill>
              <a:ln>
                <a:no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zh-TW"/>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工作表1!$A$2:$A$10</c:f>
              <c:strCache>
                <c:ptCount val="9"/>
                <c:pt idx="0">
                  <c:v>Tonometer</c:v>
                </c:pt>
                <c:pt idx="1">
                  <c:v>Auto Refractor</c:v>
                </c:pt>
                <c:pt idx="2">
                  <c:v>Slit Lamp</c:v>
                </c:pt>
                <c:pt idx="3">
                  <c:v>Optical Biometer</c:v>
                </c:pt>
                <c:pt idx="4">
                  <c:v>Perimeter</c:v>
                </c:pt>
                <c:pt idx="5">
                  <c:v>OCT/SLO</c:v>
                </c:pt>
                <c:pt idx="6">
                  <c:v>OR Microscope</c:v>
                </c:pt>
                <c:pt idx="7">
                  <c:v>Fundus Imaging</c:v>
                </c:pt>
                <c:pt idx="8">
                  <c:v>Others</c:v>
                </c:pt>
              </c:strCache>
            </c:strRef>
          </c:cat>
          <c:val>
            <c:numRef>
              <c:f>工作表1!$B$2:$B$10</c:f>
              <c:numCache>
                <c:formatCode>General</c:formatCode>
                <c:ptCount val="9"/>
                <c:pt idx="0">
                  <c:v>5.0999999999999996</c:v>
                </c:pt>
                <c:pt idx="1">
                  <c:v>4.2</c:v>
                </c:pt>
                <c:pt idx="2">
                  <c:v>5.3</c:v>
                </c:pt>
                <c:pt idx="3">
                  <c:v>5.9</c:v>
                </c:pt>
                <c:pt idx="4">
                  <c:v>7.8</c:v>
                </c:pt>
                <c:pt idx="5">
                  <c:v>15.4</c:v>
                </c:pt>
                <c:pt idx="6">
                  <c:v>14.3</c:v>
                </c:pt>
                <c:pt idx="7">
                  <c:v>16.100000000000001</c:v>
                </c:pt>
                <c:pt idx="8">
                  <c:v>25.7</c:v>
                </c:pt>
              </c:numCache>
            </c:numRef>
          </c:val>
          <c:extLst>
            <c:ext xmlns:c16="http://schemas.microsoft.com/office/drawing/2014/chart" uri="{C3380CC4-5D6E-409C-BE32-E72D297353CC}">
              <c16:uniqueId val="{00000000-8138-44FC-9C5E-45E6F3440D1D}"/>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02084595194833"/>
          <c:y val="3.8120502334122203E-2"/>
          <c:w val="0.70897915404805167"/>
          <c:h val="0.76605014606930866"/>
        </c:manualLayout>
      </c:layout>
      <c:barChart>
        <c:barDir val="col"/>
        <c:grouping val="stacked"/>
        <c:varyColors val="0"/>
        <c:ser>
          <c:idx val="0"/>
          <c:order val="0"/>
          <c:tx>
            <c:strRef>
              <c:f>工作表1!$B$1</c:f>
              <c:strCache>
                <c:ptCount val="1"/>
                <c:pt idx="0">
                  <c:v>Optical Coherence Tomography</c:v>
                </c:pt>
              </c:strCache>
            </c:strRef>
          </c:tx>
          <c:spPr>
            <a:solidFill>
              <a:schemeClr val="accent4">
                <a:lumMod val="90000"/>
              </a:schemeClr>
            </a:solidFill>
            <a:ln>
              <a:noFill/>
            </a:ln>
            <a:effectLst/>
          </c:spPr>
          <c:invertIfNegative val="0"/>
          <c:cat>
            <c:numRef>
              <c:f>工作表1!$A$2:$A$3</c:f>
              <c:numCache>
                <c:formatCode>General</c:formatCode>
                <c:ptCount val="2"/>
                <c:pt idx="0">
                  <c:v>2022</c:v>
                </c:pt>
                <c:pt idx="1">
                  <c:v>2027</c:v>
                </c:pt>
              </c:numCache>
            </c:numRef>
          </c:cat>
          <c:val>
            <c:numRef>
              <c:f>工作表1!$B$2:$B$3</c:f>
              <c:numCache>
                <c:formatCode>General</c:formatCode>
                <c:ptCount val="2"/>
                <c:pt idx="0">
                  <c:v>508</c:v>
                </c:pt>
                <c:pt idx="1">
                  <c:v>610</c:v>
                </c:pt>
              </c:numCache>
            </c:numRef>
          </c:val>
          <c:extLst>
            <c:ext xmlns:c16="http://schemas.microsoft.com/office/drawing/2014/chart" uri="{C3380CC4-5D6E-409C-BE32-E72D297353CC}">
              <c16:uniqueId val="{00000000-75EE-41F0-BD06-325334C26002}"/>
            </c:ext>
          </c:extLst>
        </c:ser>
        <c:dLbls>
          <c:showLegendKey val="0"/>
          <c:showVal val="0"/>
          <c:showCatName val="0"/>
          <c:showSerName val="0"/>
          <c:showPercent val="0"/>
          <c:showBubbleSize val="0"/>
        </c:dLbls>
        <c:gapWidth val="200"/>
        <c:overlap val="100"/>
        <c:axId val="432772687"/>
        <c:axId val="432775599"/>
      </c:barChart>
      <c:catAx>
        <c:axId val="432772687"/>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zh-TW"/>
          </a:p>
        </c:txPr>
        <c:crossAx val="432775599"/>
        <c:crosses val="autoZero"/>
        <c:auto val="1"/>
        <c:lblAlgn val="ctr"/>
        <c:lblOffset val="100"/>
        <c:noMultiLvlLbl val="0"/>
      </c:catAx>
      <c:valAx>
        <c:axId val="432775599"/>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TW"/>
          </a:p>
        </c:txPr>
        <c:crossAx val="432772687"/>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zh-TW"/>
        </a:p>
      </c:txPr>
    </c:legend>
    <c:plotVisOnly val="1"/>
    <c:dispBlanksAs val="gap"/>
    <c:showDLblsOverMax val="0"/>
  </c:chart>
  <c:spPr>
    <a:solidFill>
      <a:schemeClr val="lt1"/>
    </a:solidFill>
    <a:ln w="9525" cap="flat" cmpd="sng" algn="ctr">
      <a:solidFill>
        <a:schemeClr val="bg1">
          <a:lumMod val="85000"/>
        </a:schemeClr>
      </a:solidFill>
      <a:round/>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AF0939-6175-4EBB-A11E-12A229D1C641}" type="datetimeFigureOut">
              <a:rPr lang="zh-TW" altLang="en-US" smtClean="0"/>
              <a:t>2022/11/22</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6BB1C3-B96D-47DB-926D-DC21920AEF06}" type="slidenum">
              <a:rPr lang="zh-TW" altLang="en-US" smtClean="0"/>
              <a:t>‹#›</a:t>
            </a:fld>
            <a:endParaRPr lang="zh-TW" altLang="en-US"/>
          </a:p>
        </p:txBody>
      </p:sp>
    </p:spTree>
    <p:extLst>
      <p:ext uri="{BB962C8B-B14F-4D97-AF65-F5344CB8AC3E}">
        <p14:creationId xmlns:p14="http://schemas.microsoft.com/office/powerpoint/2010/main" val="385065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95B30-2C9B-4EF0-BD0B-F0F10B600A2E}" type="datetimeFigureOut">
              <a:rPr lang="zh-TW" altLang="en-US" smtClean="0"/>
              <a:pPr/>
              <a:t>2022/11/22</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2621D-16C8-4514-B862-021A5B2B52D2}" type="slidenum">
              <a:rPr lang="zh-TW" altLang="en-US" smtClean="0"/>
              <a:pPr/>
              <a:t>‹#›</a:t>
            </a:fld>
            <a:endParaRPr lang="zh-TW" altLang="en-US"/>
          </a:p>
        </p:txBody>
      </p:sp>
    </p:spTree>
    <p:extLst>
      <p:ext uri="{BB962C8B-B14F-4D97-AF65-F5344CB8AC3E}">
        <p14:creationId xmlns:p14="http://schemas.microsoft.com/office/powerpoint/2010/main" val="20512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0" i="0" u="none" strike="noStrike" dirty="0" smtClean="0">
              <a:solidFill>
                <a:schemeClr val="tx1"/>
              </a:solidFill>
              <a:effectLst/>
              <a:latin typeface="+mn-ea"/>
              <a:ea typeface="+mn-ea"/>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2AD2621D-16C8-4514-B862-021A5B2B52D2}" type="slidenum">
              <a:rPr lang="zh-TW" altLang="en-US" smtClean="0"/>
              <a:pPr/>
              <a:t>5</a:t>
            </a:fld>
            <a:endParaRPr lang="zh-TW" altLang="en-US"/>
          </a:p>
        </p:txBody>
      </p:sp>
    </p:spTree>
    <p:extLst>
      <p:ext uri="{BB962C8B-B14F-4D97-AF65-F5344CB8AC3E}">
        <p14:creationId xmlns:p14="http://schemas.microsoft.com/office/powerpoint/2010/main" val="217320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AD2621D-16C8-4514-B862-021A5B2B52D2}" type="slidenum">
              <a:rPr lang="zh-TW" altLang="en-US" smtClean="0"/>
              <a:pPr/>
              <a:t>6</a:t>
            </a:fld>
            <a:endParaRPr lang="zh-TW" altLang="en-US"/>
          </a:p>
        </p:txBody>
      </p:sp>
    </p:spTree>
    <p:extLst>
      <p:ext uri="{BB962C8B-B14F-4D97-AF65-F5344CB8AC3E}">
        <p14:creationId xmlns:p14="http://schemas.microsoft.com/office/powerpoint/2010/main" val="221486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https://www.zhitongcaijing.com/content/detail/791667.html</a:t>
            </a:r>
            <a:endParaRPr lang="zh-TW" altLang="en-US" dirty="0"/>
          </a:p>
        </p:txBody>
      </p:sp>
      <p:sp>
        <p:nvSpPr>
          <p:cNvPr id="4" name="投影片編號版面配置區 3"/>
          <p:cNvSpPr>
            <a:spLocks noGrp="1"/>
          </p:cNvSpPr>
          <p:nvPr>
            <p:ph type="sldNum" sz="quarter" idx="10"/>
          </p:nvPr>
        </p:nvSpPr>
        <p:spPr/>
        <p:txBody>
          <a:bodyPr/>
          <a:lstStyle/>
          <a:p>
            <a:fld id="{2AD2621D-16C8-4514-B862-021A5B2B52D2}" type="slidenum">
              <a:rPr lang="zh-TW" altLang="en-US" smtClean="0"/>
              <a:pPr/>
              <a:t>10</a:t>
            </a:fld>
            <a:endParaRPr lang="zh-TW" altLang="en-US"/>
          </a:p>
        </p:txBody>
      </p:sp>
    </p:spTree>
    <p:extLst>
      <p:ext uri="{BB962C8B-B14F-4D97-AF65-F5344CB8AC3E}">
        <p14:creationId xmlns:p14="http://schemas.microsoft.com/office/powerpoint/2010/main" val="310096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https://www.zhitongcaijing.com/content/detail/791667.html</a:t>
            </a:r>
            <a:endParaRPr lang="zh-TW" altLang="en-US" dirty="0"/>
          </a:p>
        </p:txBody>
      </p:sp>
      <p:sp>
        <p:nvSpPr>
          <p:cNvPr id="4" name="投影片編號版面配置區 3"/>
          <p:cNvSpPr>
            <a:spLocks noGrp="1"/>
          </p:cNvSpPr>
          <p:nvPr>
            <p:ph type="sldNum" sz="quarter" idx="10"/>
          </p:nvPr>
        </p:nvSpPr>
        <p:spPr/>
        <p:txBody>
          <a:bodyPr/>
          <a:lstStyle/>
          <a:p>
            <a:fld id="{2AD2621D-16C8-4514-B862-021A5B2B52D2}" type="slidenum">
              <a:rPr lang="zh-TW" altLang="en-US" smtClean="0"/>
              <a:pPr/>
              <a:t>11</a:t>
            </a:fld>
            <a:endParaRPr lang="zh-TW" altLang="en-US"/>
          </a:p>
        </p:txBody>
      </p:sp>
    </p:spTree>
    <p:extLst>
      <p:ext uri="{BB962C8B-B14F-4D97-AF65-F5344CB8AC3E}">
        <p14:creationId xmlns:p14="http://schemas.microsoft.com/office/powerpoint/2010/main" val="231230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2AD2621D-16C8-4514-B862-021A5B2B52D2}" type="slidenum">
              <a:rPr lang="zh-TW" altLang="en-US" smtClean="0"/>
              <a:pPr/>
              <a:t>14</a:t>
            </a:fld>
            <a:endParaRPr lang="zh-TW" altLang="en-US"/>
          </a:p>
        </p:txBody>
      </p:sp>
    </p:spTree>
    <p:extLst>
      <p:ext uri="{BB962C8B-B14F-4D97-AF65-F5344CB8AC3E}">
        <p14:creationId xmlns:p14="http://schemas.microsoft.com/office/powerpoint/2010/main" val="2489108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1C66E9-7FC6-461B-9F11-B98F3CB016C2}" type="slidenum">
              <a:rPr lang="zh-TW" altLang="en-US" smtClean="0"/>
              <a:pPr/>
              <a:t>‹#›</a:t>
            </a:fld>
            <a:endParaRPr lang="zh-TW" altLang="en-US"/>
          </a:p>
        </p:txBody>
      </p:sp>
      <p:sp>
        <p:nvSpPr>
          <p:cNvPr id="8" name="矩形 7"/>
          <p:cNvSpPr/>
          <p:nvPr userDrawn="1"/>
        </p:nvSpPr>
        <p:spPr>
          <a:xfrm>
            <a:off x="-6154" y="6581683"/>
            <a:ext cx="2278188" cy="246221"/>
          </a:xfrm>
          <a:prstGeom prst="rect">
            <a:avLst/>
          </a:prstGeom>
        </p:spPr>
        <p:txBody>
          <a:bodyPr wrap="none">
            <a:spAutoFit/>
          </a:bodyPr>
          <a:lstStyle/>
          <a:p>
            <a:r>
              <a:rPr lang="en-US" altLang="zh-TW" sz="1000" dirty="0" err="1">
                <a:solidFill>
                  <a:schemeClr val="bg1">
                    <a:lumMod val="50000"/>
                  </a:schemeClr>
                </a:solidFill>
              </a:rPr>
              <a:t>Crystalvue</a:t>
            </a:r>
            <a:r>
              <a:rPr lang="en-US" altLang="zh-TW" sz="1000" dirty="0">
                <a:solidFill>
                  <a:schemeClr val="bg1">
                    <a:lumMod val="50000"/>
                  </a:schemeClr>
                </a:solidFill>
              </a:rPr>
              <a:t> Proprietary &amp; Confidential</a:t>
            </a:r>
          </a:p>
        </p:txBody>
      </p:sp>
      <p:pic>
        <p:nvPicPr>
          <p:cNvPr id="9" name="Picture 3"/>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1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33914" y="5909706"/>
            <a:ext cx="3968464" cy="893293"/>
          </a:xfrm>
          <a:prstGeom prst="rect">
            <a:avLst/>
          </a:prstGeom>
          <a:noFill/>
          <a:ln w="9525">
            <a:noFill/>
            <a:miter lim="800000"/>
            <a:headEnd/>
            <a:tailEnd/>
          </a:ln>
        </p:spPr>
      </p:pic>
    </p:spTree>
    <p:extLst>
      <p:ext uri="{BB962C8B-B14F-4D97-AF65-F5344CB8AC3E}">
        <p14:creationId xmlns:p14="http://schemas.microsoft.com/office/powerpoint/2010/main" val="20364754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pic>
        <p:nvPicPr>
          <p:cNvPr id="7" name="Picture 9" descr="一張含有 室外, 水, 飛機, 滑雪 的圖片&#10;&#10;自動產生的描述">
            <a:extLst>
              <a:ext uri="{FF2B5EF4-FFF2-40B4-BE49-F238E27FC236}">
                <a16:creationId xmlns:a16="http://schemas.microsoft.com/office/drawing/2014/main" id="{2B3B8330-1B76-4F79-8B08-5F7B6B9C25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 y="837282"/>
            <a:ext cx="9144000" cy="6031616"/>
          </a:xfrm>
          <a:prstGeom prst="rect">
            <a:avLst/>
          </a:prstGeom>
        </p:spPr>
      </p:pic>
      <p:sp>
        <p:nvSpPr>
          <p:cNvPr id="3" name="日期版面配置區 2">
            <a:extLst>
              <a:ext uri="{FF2B5EF4-FFF2-40B4-BE49-F238E27FC236}">
                <a16:creationId xmlns:a16="http://schemas.microsoft.com/office/drawing/2014/main" id="{289950DC-D3BD-447E-BA14-42BF3661CA98}"/>
              </a:ext>
            </a:extLst>
          </p:cNvPr>
          <p:cNvSpPr>
            <a:spLocks noGrp="1"/>
          </p:cNvSpPr>
          <p:nvPr>
            <p:ph type="dt" sz="half" idx="10"/>
          </p:nvPr>
        </p:nvSpPr>
        <p:spPr/>
        <p:txBody>
          <a:bodyPr/>
          <a:lstStyle/>
          <a:p>
            <a:endParaRPr lang="zh-TW" altLang="en-US"/>
          </a:p>
        </p:txBody>
      </p:sp>
      <p:sp>
        <p:nvSpPr>
          <p:cNvPr id="4" name="頁尾版面配置區 3">
            <a:extLst>
              <a:ext uri="{FF2B5EF4-FFF2-40B4-BE49-F238E27FC236}">
                <a16:creationId xmlns:a16="http://schemas.microsoft.com/office/drawing/2014/main" id="{6DCDE7CF-D09E-4A65-9800-FD7798079D7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9AAB80F-4243-41FB-9430-0E3B8872B388}"/>
              </a:ext>
            </a:extLst>
          </p:cNvPr>
          <p:cNvSpPr>
            <a:spLocks noGrp="1"/>
          </p:cNvSpPr>
          <p:nvPr>
            <p:ph type="sldNum" sz="quarter" idx="12"/>
          </p:nvPr>
        </p:nvSpPr>
        <p:spPr/>
        <p:txBody>
          <a:bodyPr/>
          <a:lstStyle/>
          <a:p>
            <a:fld id="{A81C66E9-7FC6-461B-9F11-B98F3CB016C2}" type="slidenum">
              <a:rPr lang="zh-TW" altLang="en-US" smtClean="0"/>
              <a:pPr/>
              <a:t>‹#›</a:t>
            </a:fld>
            <a:endParaRPr lang="zh-TW" altLang="en-US"/>
          </a:p>
        </p:txBody>
      </p:sp>
      <p:pic>
        <p:nvPicPr>
          <p:cNvPr id="6" name="Picture 2">
            <a:extLst>
              <a:ext uri="{FF2B5EF4-FFF2-40B4-BE49-F238E27FC236}">
                <a16:creationId xmlns:a16="http://schemas.microsoft.com/office/drawing/2014/main" id="{6DE8E360-DD82-48D2-AE90-39E4B0D579E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76459" y="1689100"/>
            <a:ext cx="8767689" cy="4203128"/>
          </a:xfrm>
          <a:prstGeom prst="rect">
            <a:avLst/>
          </a:prstGeom>
          <a:noFill/>
          <a:ln w="9525">
            <a:noFill/>
            <a:miter lim="800000"/>
            <a:headEnd/>
            <a:tailEnd/>
          </a:ln>
        </p:spPr>
      </p:pic>
    </p:spTree>
    <p:extLst>
      <p:ext uri="{BB962C8B-B14F-4D97-AF65-F5344CB8AC3E}">
        <p14:creationId xmlns:p14="http://schemas.microsoft.com/office/powerpoint/2010/main" val="41797714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pic>
        <p:nvPicPr>
          <p:cNvPr id="9" name="圖片 8" descr="一張含有 室外, 水, 飛機, 滑雪 的圖片&#10;&#10;自動產生的描述">
            <a:extLst>
              <a:ext uri="{FF2B5EF4-FFF2-40B4-BE49-F238E27FC236}">
                <a16:creationId xmlns:a16="http://schemas.microsoft.com/office/drawing/2014/main" id="{8E87CF0E-9C78-4953-AE5C-AE96A51D0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6384"/>
            <a:ext cx="9144000" cy="6031616"/>
          </a:xfrm>
          <a:prstGeom prst="rect">
            <a:avLst/>
          </a:prstGeom>
        </p:spPr>
      </p:pic>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81C66E9-7FC6-461B-9F11-B98F3CB016C2}" type="slidenum">
              <a:rPr lang="zh-TW" altLang="en-US" smtClean="0"/>
              <a:pPr/>
              <a:t>‹#›</a:t>
            </a:fld>
            <a:endParaRPr lang="zh-TW" altLang="en-US"/>
          </a:p>
        </p:txBody>
      </p:sp>
      <p:sp>
        <p:nvSpPr>
          <p:cNvPr id="8" name="矩形 7">
            <a:extLst>
              <a:ext uri="{FF2B5EF4-FFF2-40B4-BE49-F238E27FC236}">
                <a16:creationId xmlns:a16="http://schemas.microsoft.com/office/drawing/2014/main" id="{275BDA2B-BC35-4F44-A7CB-35287FFC073E}"/>
              </a:ext>
            </a:extLst>
          </p:cNvPr>
          <p:cNvSpPr/>
          <p:nvPr userDrawn="1"/>
        </p:nvSpPr>
        <p:spPr>
          <a:xfrm>
            <a:off x="-6154" y="6581683"/>
            <a:ext cx="2278188" cy="246221"/>
          </a:xfrm>
          <a:prstGeom prst="rect">
            <a:avLst/>
          </a:prstGeom>
        </p:spPr>
        <p:txBody>
          <a:bodyPr wrap="none">
            <a:spAutoFit/>
          </a:bodyPr>
          <a:lstStyle/>
          <a:p>
            <a:r>
              <a:rPr lang="en-US" altLang="zh-TW" sz="1000" dirty="0" err="1">
                <a:solidFill>
                  <a:schemeClr val="bg1"/>
                </a:solidFill>
              </a:rPr>
              <a:t>Crystalvue</a:t>
            </a:r>
            <a:r>
              <a:rPr lang="en-US" altLang="zh-TW" sz="1000" dirty="0">
                <a:solidFill>
                  <a:schemeClr val="bg1"/>
                </a:solidFill>
              </a:rPr>
              <a:t> Proprietary &amp; Confidential</a:t>
            </a:r>
          </a:p>
        </p:txBody>
      </p:sp>
      <p:pic>
        <p:nvPicPr>
          <p:cNvPr id="10" name="Picture 4"/>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p:blipFill>
        <p:spPr bwMode="auto">
          <a:xfrm>
            <a:off x="5756582" y="390876"/>
            <a:ext cx="2926151" cy="658671"/>
          </a:xfrm>
          <a:prstGeom prst="rect">
            <a:avLst/>
          </a:prstGeom>
          <a:noFill/>
          <a:ln w="9525">
            <a:noFill/>
            <a:miter lim="800000"/>
            <a:headEnd/>
            <a:tailEnd/>
          </a:ln>
        </p:spPr>
      </p:pic>
    </p:spTree>
    <p:extLst>
      <p:ext uri="{BB962C8B-B14F-4D97-AF65-F5344CB8AC3E}">
        <p14:creationId xmlns:p14="http://schemas.microsoft.com/office/powerpoint/2010/main" val="3029505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題及表格">
    <p:spTree>
      <p:nvGrpSpPr>
        <p:cNvPr id="1" name=""/>
        <p:cNvGrpSpPr/>
        <p:nvPr/>
      </p:nvGrpSpPr>
      <p:grpSpPr>
        <a:xfrm>
          <a:off x="0" y="0"/>
          <a:ext cx="0" cy="0"/>
          <a:chOff x="0" y="0"/>
          <a:chExt cx="0" cy="0"/>
        </a:xfrm>
      </p:grpSpPr>
      <p:sp>
        <p:nvSpPr>
          <p:cNvPr id="7" name="文字方塊 6"/>
          <p:cNvSpPr txBox="1"/>
          <p:nvPr userDrawn="1"/>
        </p:nvSpPr>
        <p:spPr>
          <a:xfrm>
            <a:off x="1" y="2797791"/>
            <a:ext cx="9143999" cy="707886"/>
          </a:xfrm>
          <a:prstGeom prst="rect">
            <a:avLst/>
          </a:prstGeom>
          <a:noFill/>
        </p:spPr>
        <p:txBody>
          <a:bodyPr wrap="square" rtlCol="0">
            <a:spAutoFit/>
          </a:bodyPr>
          <a:lstStyle/>
          <a:p>
            <a:pPr algn="ctr"/>
            <a:r>
              <a:rPr lang="en-US" altLang="zh-TW" sz="4000" b="1" i="1" dirty="0">
                <a:solidFill>
                  <a:srgbClr val="0000CC"/>
                </a:solidFill>
                <a:latin typeface="Calibri" pitchFamily="34" charset="0"/>
              </a:rPr>
              <a:t>INSPIRE YOUR VISION</a:t>
            </a:r>
            <a:endParaRPr lang="zh-TW" altLang="en-US" sz="4000" b="1" i="1" dirty="0">
              <a:solidFill>
                <a:srgbClr val="0000CC"/>
              </a:solidFill>
              <a:latin typeface="Calibri"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O ALTERNATE">
    <p:spTree>
      <p:nvGrpSpPr>
        <p:cNvPr id="1" name=""/>
        <p:cNvGrpSpPr/>
        <p:nvPr/>
      </p:nvGrpSpPr>
      <p:grpSpPr>
        <a:xfrm>
          <a:off x="0" y="0"/>
          <a:ext cx="0" cy="0"/>
          <a:chOff x="0" y="0"/>
          <a:chExt cx="0" cy="0"/>
        </a:xfrm>
      </p:grpSpPr>
      <p:pic>
        <p:nvPicPr>
          <p:cNvPr id="52" name="image1.png" descr="image1.png"/>
          <p:cNvPicPr>
            <a:picLocks noChangeAspect="1"/>
          </p:cNvPicPr>
          <p:nvPr/>
        </p:nvPicPr>
        <p:blipFill>
          <a:blip r:embed="rId2"/>
          <a:stretch>
            <a:fillRect/>
          </a:stretch>
        </p:blipFill>
        <p:spPr>
          <a:xfrm>
            <a:off x="-1" y="-7063728"/>
            <a:ext cx="9144001" cy="6858002"/>
          </a:xfrm>
          <a:prstGeom prst="rect">
            <a:avLst/>
          </a:prstGeom>
          <a:ln w="12700">
            <a:miter lim="400000"/>
          </a:ln>
        </p:spPr>
      </p:pic>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8" name="Picture 3">
            <a:extLst>
              <a:ext uri="{FF2B5EF4-FFF2-40B4-BE49-F238E27FC236}">
                <a16:creationId xmlns:a16="http://schemas.microsoft.com/office/drawing/2014/main" id="{1970505A-4BFF-4AEA-80C9-D7EBAD5F8396}"/>
              </a:ext>
            </a:extLst>
          </p:cNvPr>
          <p:cNvPicPr>
            <a:picLocks noChangeAspect="1" noChangeArrowheads="1"/>
          </p:cNvPicPr>
          <p:nvPr userDrawn="1"/>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7879687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1C66E9-7FC6-461B-9F11-B98F3CB016C2}" type="slidenum">
              <a:rPr lang="zh-TW" altLang="en-US" smtClean="0"/>
              <a:pPr/>
              <a:t>‹#›</a:t>
            </a:fld>
            <a:endParaRPr lang="zh-TW" altLang="en-US"/>
          </a:p>
        </p:txBody>
      </p:sp>
      <p:sp>
        <p:nvSpPr>
          <p:cNvPr id="18" name="手繪多邊形 17"/>
          <p:cNvSpPr/>
          <p:nvPr userDrawn="1"/>
        </p:nvSpPr>
        <p:spPr>
          <a:xfrm>
            <a:off x="2139230" y="-39233"/>
            <a:ext cx="2673927" cy="6871855"/>
          </a:xfrm>
          <a:custGeom>
            <a:avLst/>
            <a:gdLst>
              <a:gd name="connsiteX0" fmla="*/ 2646218 w 2673927"/>
              <a:gd name="connsiteY0" fmla="*/ 0 h 6871855"/>
              <a:gd name="connsiteX1" fmla="*/ 0 w 2673927"/>
              <a:gd name="connsiteY1" fmla="*/ 6871855 h 6871855"/>
              <a:gd name="connsiteX2" fmla="*/ 2673927 w 2673927"/>
              <a:gd name="connsiteY2" fmla="*/ 6871855 h 6871855"/>
              <a:gd name="connsiteX3" fmla="*/ 2646218 w 2673927"/>
              <a:gd name="connsiteY3" fmla="*/ 0 h 6871855"/>
            </a:gdLst>
            <a:ahLst/>
            <a:cxnLst>
              <a:cxn ang="0">
                <a:pos x="connsiteX0" y="connsiteY0"/>
              </a:cxn>
              <a:cxn ang="0">
                <a:pos x="connsiteX1" y="connsiteY1"/>
              </a:cxn>
              <a:cxn ang="0">
                <a:pos x="connsiteX2" y="connsiteY2"/>
              </a:cxn>
              <a:cxn ang="0">
                <a:pos x="connsiteX3" y="connsiteY3"/>
              </a:cxn>
            </a:cxnLst>
            <a:rect l="l" t="t" r="r" b="b"/>
            <a:pathLst>
              <a:path w="2673927" h="6871855">
                <a:moveTo>
                  <a:pt x="2646218" y="0"/>
                </a:moveTo>
                <a:lnTo>
                  <a:pt x="0" y="6871855"/>
                </a:lnTo>
                <a:lnTo>
                  <a:pt x="2673927" y="6871855"/>
                </a:lnTo>
                <a:lnTo>
                  <a:pt x="264621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0" name="平行四邊形 59"/>
          <p:cNvSpPr/>
          <p:nvPr userDrawn="1"/>
        </p:nvSpPr>
        <p:spPr>
          <a:xfrm>
            <a:off x="2083811" y="290"/>
            <a:ext cx="2984357" cy="6875049"/>
          </a:xfrm>
          <a:prstGeom prst="parallelogram">
            <a:avLst>
              <a:gd name="adj" fmla="val 86280"/>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2" name="平行四邊形 61"/>
          <p:cNvSpPr/>
          <p:nvPr userDrawn="1"/>
        </p:nvSpPr>
        <p:spPr>
          <a:xfrm>
            <a:off x="2277775" y="290"/>
            <a:ext cx="2984357" cy="6875049"/>
          </a:xfrm>
          <a:prstGeom prst="parallelogram">
            <a:avLst>
              <a:gd name="adj" fmla="val 86280"/>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1" name="矩形 60"/>
          <p:cNvSpPr/>
          <p:nvPr userDrawn="1"/>
        </p:nvSpPr>
        <p:spPr>
          <a:xfrm>
            <a:off x="-6154" y="6581683"/>
            <a:ext cx="2278188" cy="246221"/>
          </a:xfrm>
          <a:prstGeom prst="rect">
            <a:avLst/>
          </a:prstGeom>
        </p:spPr>
        <p:txBody>
          <a:bodyPr wrap="none">
            <a:spAutoFit/>
          </a:bodyPr>
          <a:lstStyle/>
          <a:p>
            <a:r>
              <a:rPr lang="en-US" altLang="zh-TW" sz="1000" dirty="0" err="1">
                <a:solidFill>
                  <a:schemeClr val="bg1"/>
                </a:solidFill>
              </a:rPr>
              <a:t>Crystalvue</a:t>
            </a:r>
            <a:r>
              <a:rPr lang="en-US" altLang="zh-TW" sz="1000" dirty="0">
                <a:solidFill>
                  <a:schemeClr val="bg1"/>
                </a:solidFill>
              </a:rPr>
              <a:t> Proprietary &amp; Confidential</a:t>
            </a:r>
          </a:p>
        </p:txBody>
      </p:sp>
    </p:spTree>
    <p:extLst>
      <p:ext uri="{BB962C8B-B14F-4D97-AF65-F5344CB8AC3E}">
        <p14:creationId xmlns:p14="http://schemas.microsoft.com/office/powerpoint/2010/main" val="28144006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1C66E9-7FC6-461B-9F11-B98F3CB016C2}" type="slidenum">
              <a:rPr lang="zh-TW" altLang="en-US" smtClean="0"/>
              <a:pPr/>
              <a:t>‹#›</a:t>
            </a:fld>
            <a:endParaRPr lang="zh-TW" altLang="en-US"/>
          </a:p>
        </p:txBody>
      </p:sp>
      <p:sp>
        <p:nvSpPr>
          <p:cNvPr id="107" name="矩形 106"/>
          <p:cNvSpPr/>
          <p:nvPr userDrawn="1"/>
        </p:nvSpPr>
        <p:spPr>
          <a:xfrm>
            <a:off x="-6154" y="6581683"/>
            <a:ext cx="2278188" cy="246221"/>
          </a:xfrm>
          <a:prstGeom prst="rect">
            <a:avLst/>
          </a:prstGeom>
        </p:spPr>
        <p:txBody>
          <a:bodyPr wrap="none">
            <a:spAutoFit/>
          </a:bodyPr>
          <a:lstStyle/>
          <a:p>
            <a:r>
              <a:rPr lang="en-US" altLang="zh-TW" sz="1000" dirty="0" err="1">
                <a:solidFill>
                  <a:schemeClr val="bg1">
                    <a:lumMod val="50000"/>
                  </a:schemeClr>
                </a:solidFill>
              </a:rPr>
              <a:t>Crystalvue</a:t>
            </a:r>
            <a:r>
              <a:rPr lang="en-US" altLang="zh-TW" sz="1000" dirty="0">
                <a:solidFill>
                  <a:schemeClr val="bg1">
                    <a:lumMod val="50000"/>
                  </a:schemeClr>
                </a:solidFill>
              </a:rPr>
              <a:t> Proprietary &amp; Confidential</a:t>
            </a:r>
          </a:p>
        </p:txBody>
      </p:sp>
    </p:spTree>
    <p:extLst>
      <p:ext uri="{BB962C8B-B14F-4D97-AF65-F5344CB8AC3E}">
        <p14:creationId xmlns:p14="http://schemas.microsoft.com/office/powerpoint/2010/main" val="2582471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只有標題">
    <p:spTree>
      <p:nvGrpSpPr>
        <p:cNvPr id="1" name=""/>
        <p:cNvGrpSpPr/>
        <p:nvPr/>
      </p:nvGrpSpPr>
      <p:grpSpPr>
        <a:xfrm>
          <a:off x="0" y="0"/>
          <a:ext cx="0" cy="0"/>
          <a:chOff x="0" y="0"/>
          <a:chExt cx="0" cy="0"/>
        </a:xfrm>
      </p:grpSpPr>
      <p:pic>
        <p:nvPicPr>
          <p:cNvPr id="7" name="圖片 6" descr="一張含有 傘, 水, 走路中, 山丘 的圖片&#10;&#10;自動產生的描述">
            <a:extLst>
              <a:ext uri="{FF2B5EF4-FFF2-40B4-BE49-F238E27FC236}">
                <a16:creationId xmlns:a16="http://schemas.microsoft.com/office/drawing/2014/main" id="{20F9A852-5AD4-4559-91A3-49460F1D2B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3708"/>
            <a:ext cx="9144000" cy="6014292"/>
          </a:xfrm>
          <a:prstGeom prst="rect">
            <a:avLst/>
          </a:prstGeom>
        </p:spPr>
      </p:pic>
      <p:sp>
        <p:nvSpPr>
          <p:cNvPr id="3" name="Date Placeholder 2"/>
          <p:cNvSpPr>
            <a:spLocks noGrp="1"/>
          </p:cNvSpPr>
          <p:nvPr>
            <p:ph type="dt" sz="half" idx="10"/>
          </p:nvPr>
        </p:nvSpPr>
        <p:spPr/>
        <p:txBody>
          <a:bodyPr/>
          <a:lstStyle/>
          <a:p>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81C66E9-7FC6-461B-9F11-B98F3CB016C2}" type="slidenum">
              <a:rPr lang="zh-TW" altLang="en-US" smtClean="0"/>
              <a:pPr/>
              <a:t>‹#›</a:t>
            </a:fld>
            <a:endParaRPr lang="zh-TW" altLang="en-US"/>
          </a:p>
        </p:txBody>
      </p:sp>
      <p:sp>
        <p:nvSpPr>
          <p:cNvPr id="27" name="矩形 26"/>
          <p:cNvSpPr/>
          <p:nvPr userDrawn="1"/>
        </p:nvSpPr>
        <p:spPr>
          <a:xfrm>
            <a:off x="-6154" y="6581683"/>
            <a:ext cx="2278188" cy="246221"/>
          </a:xfrm>
          <a:prstGeom prst="rect">
            <a:avLst/>
          </a:prstGeom>
        </p:spPr>
        <p:txBody>
          <a:bodyPr wrap="none">
            <a:spAutoFit/>
          </a:bodyPr>
          <a:lstStyle/>
          <a:p>
            <a:r>
              <a:rPr lang="en-US" altLang="zh-TW" sz="1000" dirty="0" err="1">
                <a:solidFill>
                  <a:schemeClr val="bg1"/>
                </a:solidFill>
              </a:rPr>
              <a:t>Crystalvue</a:t>
            </a:r>
            <a:r>
              <a:rPr lang="en-US" altLang="zh-TW" sz="1000" dirty="0">
                <a:solidFill>
                  <a:schemeClr val="bg1"/>
                </a:solidFill>
              </a:rPr>
              <a:t> Proprietary &amp; Confidential</a:t>
            </a:r>
          </a:p>
        </p:txBody>
      </p:sp>
      <p:sp>
        <p:nvSpPr>
          <p:cNvPr id="8" name="六邊形 7"/>
          <p:cNvSpPr/>
          <p:nvPr userDrawn="1"/>
        </p:nvSpPr>
        <p:spPr>
          <a:xfrm>
            <a:off x="-270639" y="2717235"/>
            <a:ext cx="2232053" cy="1931705"/>
          </a:xfrm>
          <a:prstGeom prst="hexagon">
            <a:avLst>
              <a:gd name="adj" fmla="val 28571"/>
              <a:gd name="vf" fmla="val 115470"/>
            </a:avLst>
          </a:prstGeom>
          <a:gradFill>
            <a:gsLst>
              <a:gs pos="0">
                <a:schemeClr val="accent3">
                  <a:lumMod val="5000"/>
                  <a:lumOff val="95000"/>
                  <a:alpha val="49000"/>
                </a:schemeClr>
              </a:gs>
              <a:gs pos="74000">
                <a:schemeClr val="accent3">
                  <a:lumMod val="45000"/>
                  <a:lumOff val="55000"/>
                  <a:alpha val="74000"/>
                </a:schemeClr>
              </a:gs>
              <a:gs pos="83000">
                <a:schemeClr val="accent3">
                  <a:lumMod val="45000"/>
                  <a:lumOff val="55000"/>
                  <a:alpha val="74000"/>
                </a:schemeClr>
              </a:gs>
              <a:gs pos="100000">
                <a:schemeClr val="accent3">
                  <a:lumMod val="30000"/>
                  <a:lumOff val="70000"/>
                  <a:alpha val="74000"/>
                </a:schemeClr>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a:p>
        </p:txBody>
      </p:sp>
      <p:grpSp>
        <p:nvGrpSpPr>
          <p:cNvPr id="15" name="群組 14"/>
          <p:cNvGrpSpPr/>
          <p:nvPr userDrawn="1"/>
        </p:nvGrpSpPr>
        <p:grpSpPr>
          <a:xfrm>
            <a:off x="1501666" y="1453241"/>
            <a:ext cx="2805350" cy="2554225"/>
            <a:chOff x="2043839" y="1130779"/>
            <a:chExt cx="2809047" cy="2557591"/>
          </a:xfrm>
        </p:grpSpPr>
        <p:sp>
          <p:nvSpPr>
            <p:cNvPr id="11" name="六邊形 10"/>
            <p:cNvSpPr/>
            <p:nvPr userDrawn="1"/>
          </p:nvSpPr>
          <p:spPr>
            <a:xfrm>
              <a:off x="2043839" y="1130779"/>
              <a:ext cx="2809047" cy="2431058"/>
            </a:xfrm>
            <a:prstGeom prst="hexagon">
              <a:avLst>
                <a:gd name="adj" fmla="val 28571"/>
                <a:gd name="vf" fmla="val 115470"/>
              </a:avLst>
            </a:prstGeom>
            <a:gradFill>
              <a:gsLst>
                <a:gs pos="0">
                  <a:schemeClr val="accent3">
                    <a:lumMod val="5000"/>
                    <a:lumOff val="95000"/>
                    <a:alpha val="49000"/>
                  </a:schemeClr>
                </a:gs>
                <a:gs pos="74000">
                  <a:schemeClr val="accent3">
                    <a:lumMod val="45000"/>
                    <a:lumOff val="55000"/>
                    <a:alpha val="74000"/>
                  </a:schemeClr>
                </a:gs>
                <a:gs pos="83000">
                  <a:schemeClr val="accent3">
                    <a:lumMod val="45000"/>
                    <a:lumOff val="55000"/>
                    <a:alpha val="74000"/>
                  </a:schemeClr>
                </a:gs>
                <a:gs pos="100000">
                  <a:schemeClr val="accent3">
                    <a:lumMod val="30000"/>
                    <a:lumOff val="70000"/>
                    <a:alpha val="74000"/>
                  </a:schemeClr>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a:p>
          </p:txBody>
        </p:sp>
        <p:pic>
          <p:nvPicPr>
            <p:cNvPr id="2" name="圖片 1"/>
            <p:cNvPicPr>
              <a:picLocks noChangeAspect="1"/>
            </p:cNvPicPr>
            <p:nvPr userDrawn="1"/>
          </p:nvPicPr>
          <p:blipFill rotWithShape="1">
            <a:blip r:embed="rId3">
              <a:extLst>
                <a:ext uri="{28A0092B-C50C-407E-A947-70E740481C1C}">
                  <a14:useLocalDpi xmlns:a14="http://schemas.microsoft.com/office/drawing/2010/main" val="0"/>
                </a:ext>
              </a:extLst>
            </a:blip>
            <a:srcRect l="4882" t="27853" r="44173" b="39080"/>
            <a:stretch/>
          </p:blipFill>
          <p:spPr>
            <a:xfrm>
              <a:off x="2071100" y="1150046"/>
              <a:ext cx="2763498" cy="2538324"/>
            </a:xfrm>
            <a:prstGeom prst="rect">
              <a:avLst/>
            </a:prstGeom>
            <a:effectLst>
              <a:innerShdw blurRad="63500" dist="50800" dir="18900000">
                <a:prstClr val="black">
                  <a:alpha val="50000"/>
                </a:prstClr>
              </a:innerShdw>
            </a:effectLst>
          </p:spPr>
        </p:pic>
      </p:grpSp>
      <p:sp>
        <p:nvSpPr>
          <p:cNvPr id="30" name="六邊形 29"/>
          <p:cNvSpPr/>
          <p:nvPr userDrawn="1"/>
        </p:nvSpPr>
        <p:spPr>
          <a:xfrm>
            <a:off x="1532502" y="257421"/>
            <a:ext cx="1153549" cy="998326"/>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a:p>
        </p:txBody>
      </p:sp>
      <p:sp>
        <p:nvSpPr>
          <p:cNvPr id="33" name="六邊形 32"/>
          <p:cNvSpPr/>
          <p:nvPr userDrawn="1"/>
        </p:nvSpPr>
        <p:spPr>
          <a:xfrm>
            <a:off x="100457" y="950964"/>
            <a:ext cx="1840421" cy="1592772"/>
          </a:xfrm>
          <a:prstGeom prst="hexagon">
            <a:avLst>
              <a:gd name="adj" fmla="val 28571"/>
              <a:gd name="vf" fmla="val 115470"/>
            </a:avLst>
          </a:prstGeom>
          <a:gradFill>
            <a:gsLst>
              <a:gs pos="0">
                <a:schemeClr val="accent3">
                  <a:lumMod val="5000"/>
                  <a:lumOff val="95000"/>
                  <a:alpha val="49000"/>
                </a:schemeClr>
              </a:gs>
              <a:gs pos="74000">
                <a:schemeClr val="accent3">
                  <a:lumMod val="45000"/>
                  <a:lumOff val="55000"/>
                  <a:alpha val="74000"/>
                </a:schemeClr>
              </a:gs>
              <a:gs pos="83000">
                <a:schemeClr val="accent3">
                  <a:lumMod val="45000"/>
                  <a:lumOff val="55000"/>
                  <a:alpha val="74000"/>
                </a:schemeClr>
              </a:gs>
              <a:gs pos="100000">
                <a:schemeClr val="accent3">
                  <a:lumMod val="30000"/>
                  <a:lumOff val="70000"/>
                  <a:alpha val="74000"/>
                </a:schemeClr>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a:p>
        </p:txBody>
      </p:sp>
      <p:sp>
        <p:nvSpPr>
          <p:cNvPr id="39" name="六邊形 38"/>
          <p:cNvSpPr/>
          <p:nvPr userDrawn="1"/>
        </p:nvSpPr>
        <p:spPr>
          <a:xfrm>
            <a:off x="-978385" y="395948"/>
            <a:ext cx="1358029" cy="1175291"/>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a:p>
        </p:txBody>
      </p:sp>
      <p:pic>
        <p:nvPicPr>
          <p:cNvPr id="40" name="Picture 4"/>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p:blipFill>
        <p:spPr bwMode="auto">
          <a:xfrm>
            <a:off x="5756582" y="390876"/>
            <a:ext cx="2926151" cy="658671"/>
          </a:xfrm>
          <a:prstGeom prst="rect">
            <a:avLst/>
          </a:prstGeom>
          <a:noFill/>
          <a:ln w="9525">
            <a:noFill/>
            <a:miter lim="800000"/>
            <a:headEnd/>
            <a:tailEnd/>
          </a:ln>
        </p:spPr>
      </p:pic>
      <p:pic>
        <p:nvPicPr>
          <p:cNvPr id="13" name="圖片 12" descr="一張含有 個人, 室內, 桌, 男人 的圖片&#10;&#10;自動產生的描述">
            <a:extLst>
              <a:ext uri="{FF2B5EF4-FFF2-40B4-BE49-F238E27FC236}">
                <a16:creationId xmlns:a16="http://schemas.microsoft.com/office/drawing/2014/main" id="{71CE4BF8-9E1D-43AB-B775-2A93266F7D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4917" y="940143"/>
            <a:ext cx="1715113" cy="1660180"/>
          </a:xfrm>
          <a:prstGeom prst="rect">
            <a:avLst/>
          </a:prstGeom>
          <a:effectLst>
            <a:innerShdw blurRad="63500" dist="50800" dir="2700000">
              <a:prstClr val="black">
                <a:alpha val="50000"/>
              </a:prstClr>
            </a:innerShdw>
          </a:effectLst>
        </p:spPr>
      </p:pic>
      <p:sp>
        <p:nvSpPr>
          <p:cNvPr id="26" name="六邊形 25">
            <a:extLst>
              <a:ext uri="{FF2B5EF4-FFF2-40B4-BE49-F238E27FC236}">
                <a16:creationId xmlns:a16="http://schemas.microsoft.com/office/drawing/2014/main" id="{BA522A75-89A0-4A52-AB8D-499EB362F9E7}"/>
              </a:ext>
            </a:extLst>
          </p:cNvPr>
          <p:cNvSpPr/>
          <p:nvPr userDrawn="1"/>
        </p:nvSpPr>
        <p:spPr>
          <a:xfrm>
            <a:off x="1501666" y="4053841"/>
            <a:ext cx="1840421" cy="1592772"/>
          </a:xfrm>
          <a:prstGeom prst="hexagon">
            <a:avLst>
              <a:gd name="adj" fmla="val 28571"/>
              <a:gd name="vf" fmla="val 115470"/>
            </a:avLst>
          </a:prstGeom>
          <a:gradFill flip="none" rotWithShape="1">
            <a:gsLst>
              <a:gs pos="0">
                <a:schemeClr val="accent3">
                  <a:lumMod val="5000"/>
                  <a:lumOff val="95000"/>
                  <a:alpha val="49000"/>
                </a:schemeClr>
              </a:gs>
              <a:gs pos="74000">
                <a:schemeClr val="accent3">
                  <a:lumMod val="45000"/>
                  <a:lumOff val="55000"/>
                  <a:alpha val="74000"/>
                </a:schemeClr>
              </a:gs>
              <a:gs pos="83000">
                <a:schemeClr val="accent3">
                  <a:lumMod val="45000"/>
                  <a:lumOff val="55000"/>
                  <a:alpha val="74000"/>
                </a:schemeClr>
              </a:gs>
              <a:gs pos="100000">
                <a:schemeClr val="accent3">
                  <a:lumMod val="30000"/>
                  <a:lumOff val="70000"/>
                  <a:alpha val="74000"/>
                </a:schemeClr>
              </a:gs>
            </a:gsLst>
            <a:path path="circle">
              <a:fillToRect t="100000" r="100000"/>
            </a:path>
            <a:tileRect l="-100000" b="-100000"/>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a:p>
        </p:txBody>
      </p:sp>
      <p:pic>
        <p:nvPicPr>
          <p:cNvPr id="10" name="圖片 9" descr="一張含有 電腦, 桌, 男人, 相片 的圖片&#10;&#10;自動產生的描述">
            <a:extLst>
              <a:ext uri="{FF2B5EF4-FFF2-40B4-BE49-F238E27FC236}">
                <a16:creationId xmlns:a16="http://schemas.microsoft.com/office/drawing/2014/main" id="{CF6A8EB9-7D57-4897-AD0B-B97E8B3551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02367" y="4076866"/>
            <a:ext cx="1639016" cy="1546722"/>
          </a:xfrm>
          <a:prstGeom prst="rect">
            <a:avLst/>
          </a:prstGeom>
          <a:effectLst>
            <a:innerShdw blurRad="63500" dist="50800" dir="8100000">
              <a:prstClr val="black">
                <a:alpha val="50000"/>
              </a:prstClr>
            </a:innerShdw>
          </a:effectLst>
        </p:spPr>
      </p:pic>
      <p:sp>
        <p:nvSpPr>
          <p:cNvPr id="31" name="六邊形 30">
            <a:extLst>
              <a:ext uri="{FF2B5EF4-FFF2-40B4-BE49-F238E27FC236}">
                <a16:creationId xmlns:a16="http://schemas.microsoft.com/office/drawing/2014/main" id="{E1F2D61E-A655-4179-888F-467DCE8FB6F5}"/>
              </a:ext>
            </a:extLst>
          </p:cNvPr>
          <p:cNvSpPr/>
          <p:nvPr userDrawn="1"/>
        </p:nvSpPr>
        <p:spPr>
          <a:xfrm>
            <a:off x="3342087" y="4091675"/>
            <a:ext cx="978386" cy="846733"/>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a:p>
        </p:txBody>
      </p:sp>
      <p:sp>
        <p:nvSpPr>
          <p:cNvPr id="28" name="eye-tracking_150346">
            <a:extLst>
              <a:ext uri="{FF2B5EF4-FFF2-40B4-BE49-F238E27FC236}">
                <a16:creationId xmlns:a16="http://schemas.microsoft.com/office/drawing/2014/main" id="{0A9AD8BC-E6A4-40A3-89F2-88852883E157}"/>
              </a:ext>
            </a:extLst>
          </p:cNvPr>
          <p:cNvSpPr>
            <a:spLocks noChangeAspect="1"/>
          </p:cNvSpPr>
          <p:nvPr userDrawn="1"/>
        </p:nvSpPr>
        <p:spPr bwMode="auto">
          <a:xfrm>
            <a:off x="3521447" y="4259164"/>
            <a:ext cx="609685" cy="511753"/>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 name="connsiteX68" fmla="*/ 325000 h 606722"/>
              <a:gd name="connsiteY68" fmla="*/ 325000 h 606722"/>
              <a:gd name="connsiteX69" fmla="*/ 325000 h 606722"/>
              <a:gd name="connsiteY69" fmla="*/ 325000 h 606722"/>
              <a:gd name="connsiteX70" fmla="*/ 325000 h 606722"/>
              <a:gd name="connsiteY70" fmla="*/ 325000 h 606722"/>
              <a:gd name="connsiteX71" fmla="*/ 325000 h 606722"/>
              <a:gd name="connsiteY71" fmla="*/ 325000 h 606722"/>
              <a:gd name="connsiteX72" fmla="*/ 325000 h 606722"/>
              <a:gd name="connsiteY72" fmla="*/ 325000 h 606722"/>
              <a:gd name="connsiteX73" fmla="*/ 325000 h 606722"/>
              <a:gd name="connsiteY73" fmla="*/ 325000 h 606722"/>
              <a:gd name="connsiteX74" fmla="*/ 325000 h 606722"/>
              <a:gd name="connsiteY74" fmla="*/ 325000 h 606722"/>
              <a:gd name="connsiteX75" fmla="*/ 325000 h 606722"/>
              <a:gd name="connsiteY75" fmla="*/ 325000 h 606722"/>
              <a:gd name="connsiteX76" fmla="*/ 325000 h 606722"/>
              <a:gd name="connsiteY76" fmla="*/ 325000 h 606722"/>
              <a:gd name="connsiteX77" fmla="*/ 325000 h 606722"/>
              <a:gd name="connsiteY77" fmla="*/ 325000 h 606722"/>
              <a:gd name="connsiteX78" fmla="*/ 325000 h 606722"/>
              <a:gd name="connsiteY78" fmla="*/ 325000 h 606722"/>
              <a:gd name="connsiteX79" fmla="*/ 325000 h 606722"/>
              <a:gd name="connsiteY79" fmla="*/ 325000 h 606722"/>
              <a:gd name="connsiteX80" fmla="*/ 325000 h 606722"/>
              <a:gd name="connsiteY80" fmla="*/ 325000 h 606722"/>
              <a:gd name="connsiteX81" fmla="*/ 325000 h 606722"/>
              <a:gd name="connsiteY81" fmla="*/ 325000 h 606722"/>
              <a:gd name="connsiteX82" fmla="*/ 325000 h 606722"/>
              <a:gd name="connsiteY82" fmla="*/ 325000 h 606722"/>
              <a:gd name="connsiteX83" fmla="*/ 325000 h 606722"/>
              <a:gd name="connsiteY83" fmla="*/ 325000 h 606722"/>
              <a:gd name="connsiteX84" fmla="*/ 325000 h 606722"/>
              <a:gd name="connsiteY84" fmla="*/ 325000 h 606722"/>
              <a:gd name="connsiteX85" fmla="*/ 325000 h 606722"/>
              <a:gd name="connsiteY85" fmla="*/ 325000 h 606722"/>
              <a:gd name="connsiteX86" fmla="*/ 325000 h 606722"/>
              <a:gd name="connsiteY86" fmla="*/ 325000 h 606722"/>
              <a:gd name="connsiteX87" fmla="*/ 325000 h 606722"/>
              <a:gd name="connsiteY87" fmla="*/ 325000 h 606722"/>
              <a:gd name="connsiteX88" fmla="*/ 325000 h 606722"/>
              <a:gd name="connsiteY88" fmla="*/ 325000 h 606722"/>
              <a:gd name="connsiteX89" fmla="*/ 325000 h 606722"/>
              <a:gd name="connsiteY89" fmla="*/ 325000 h 606722"/>
              <a:gd name="connsiteX90" fmla="*/ 325000 h 606722"/>
              <a:gd name="connsiteY90" fmla="*/ 325000 h 606722"/>
              <a:gd name="connsiteX91" fmla="*/ 325000 h 606722"/>
              <a:gd name="connsiteY91" fmla="*/ 325000 h 606722"/>
              <a:gd name="connsiteX92" fmla="*/ 325000 h 606722"/>
              <a:gd name="connsiteY92" fmla="*/ 325000 h 606722"/>
              <a:gd name="connsiteX93" fmla="*/ 325000 h 606722"/>
              <a:gd name="connsiteY93" fmla="*/ 325000 h 606722"/>
              <a:gd name="connsiteX94" fmla="*/ 325000 h 606722"/>
              <a:gd name="connsiteY94" fmla="*/ 325000 h 606722"/>
              <a:gd name="connsiteX95" fmla="*/ 325000 h 606722"/>
              <a:gd name="connsiteY95" fmla="*/ 325000 h 606722"/>
              <a:gd name="connsiteX96" fmla="*/ 325000 h 606722"/>
              <a:gd name="connsiteY96" fmla="*/ 325000 h 606722"/>
              <a:gd name="connsiteX97" fmla="*/ 325000 h 606722"/>
              <a:gd name="connsiteY97" fmla="*/ 325000 h 606722"/>
              <a:gd name="connsiteX98" fmla="*/ 325000 h 606722"/>
              <a:gd name="connsiteY98" fmla="*/ 325000 h 606722"/>
              <a:gd name="connsiteX99" fmla="*/ 325000 h 606722"/>
              <a:gd name="connsiteY99" fmla="*/ 325000 h 606722"/>
              <a:gd name="connsiteX100" fmla="*/ 325000 h 606722"/>
              <a:gd name="connsiteY100" fmla="*/ 325000 h 606722"/>
              <a:gd name="connsiteX101" fmla="*/ 325000 h 606722"/>
              <a:gd name="connsiteY101" fmla="*/ 325000 h 606722"/>
              <a:gd name="connsiteX102" fmla="*/ 325000 h 606722"/>
              <a:gd name="connsiteY102" fmla="*/ 325000 h 606722"/>
              <a:gd name="connsiteX103" fmla="*/ 325000 h 606722"/>
              <a:gd name="connsiteY103" fmla="*/ 325000 h 606722"/>
              <a:gd name="connsiteX104" fmla="*/ 325000 h 606722"/>
              <a:gd name="connsiteY104" fmla="*/ 325000 h 606722"/>
              <a:gd name="connsiteX105" fmla="*/ 325000 h 606722"/>
              <a:gd name="connsiteY105" fmla="*/ 325000 h 606722"/>
              <a:gd name="connsiteX106" fmla="*/ 325000 h 606722"/>
              <a:gd name="connsiteY106" fmla="*/ 325000 h 606722"/>
              <a:gd name="connsiteX107" fmla="*/ 325000 h 606722"/>
              <a:gd name="connsiteY107" fmla="*/ 325000 h 606722"/>
              <a:gd name="connsiteX108" fmla="*/ 325000 h 606722"/>
              <a:gd name="connsiteY108" fmla="*/ 325000 h 606722"/>
              <a:gd name="connsiteX109" fmla="*/ 325000 h 606722"/>
              <a:gd name="connsiteY109" fmla="*/ 325000 h 606722"/>
              <a:gd name="connsiteX110" fmla="*/ 325000 h 606722"/>
              <a:gd name="connsiteY110" fmla="*/ 325000 h 606722"/>
              <a:gd name="connsiteX111" fmla="*/ 325000 h 606722"/>
              <a:gd name="connsiteY111"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07988" h="510329">
                <a:moveTo>
                  <a:pt x="511009" y="394037"/>
                </a:moveTo>
                <a:cubicBezTo>
                  <a:pt x="516346" y="394037"/>
                  <a:pt x="520712" y="398298"/>
                  <a:pt x="520712" y="403722"/>
                </a:cubicBezTo>
                <a:lnTo>
                  <a:pt x="520712" y="461833"/>
                </a:lnTo>
                <a:cubicBezTo>
                  <a:pt x="520712" y="467160"/>
                  <a:pt x="516346" y="471518"/>
                  <a:pt x="511009" y="471518"/>
                </a:cubicBezTo>
                <a:lnTo>
                  <a:pt x="452793" y="471518"/>
                </a:lnTo>
                <a:cubicBezTo>
                  <a:pt x="447359" y="471518"/>
                  <a:pt x="443090" y="467160"/>
                  <a:pt x="443090" y="461833"/>
                </a:cubicBezTo>
                <a:cubicBezTo>
                  <a:pt x="443090" y="456409"/>
                  <a:pt x="447359" y="452148"/>
                  <a:pt x="452793" y="452148"/>
                </a:cubicBezTo>
                <a:lnTo>
                  <a:pt x="501307" y="452148"/>
                </a:lnTo>
                <a:lnTo>
                  <a:pt x="501307" y="403722"/>
                </a:lnTo>
                <a:cubicBezTo>
                  <a:pt x="501307" y="398298"/>
                  <a:pt x="505576" y="394037"/>
                  <a:pt x="511009" y="394037"/>
                </a:cubicBezTo>
                <a:close/>
                <a:moveTo>
                  <a:pt x="97003" y="394037"/>
                </a:moveTo>
                <a:cubicBezTo>
                  <a:pt x="102339" y="394037"/>
                  <a:pt x="106705" y="398298"/>
                  <a:pt x="106705" y="403722"/>
                </a:cubicBezTo>
                <a:lnTo>
                  <a:pt x="106705" y="452148"/>
                </a:lnTo>
                <a:lnTo>
                  <a:pt x="155219" y="452148"/>
                </a:lnTo>
                <a:cubicBezTo>
                  <a:pt x="160556" y="452148"/>
                  <a:pt x="164922" y="456409"/>
                  <a:pt x="164922" y="461833"/>
                </a:cubicBezTo>
                <a:cubicBezTo>
                  <a:pt x="164922" y="467160"/>
                  <a:pt x="160556" y="471518"/>
                  <a:pt x="155219" y="471518"/>
                </a:cubicBezTo>
                <a:lnTo>
                  <a:pt x="97003" y="471518"/>
                </a:lnTo>
                <a:cubicBezTo>
                  <a:pt x="91666" y="471518"/>
                  <a:pt x="87300" y="467160"/>
                  <a:pt x="87300" y="461833"/>
                </a:cubicBezTo>
                <a:lnTo>
                  <a:pt x="87300" y="403722"/>
                </a:lnTo>
                <a:cubicBezTo>
                  <a:pt x="87300" y="398298"/>
                  <a:pt x="91666" y="394037"/>
                  <a:pt x="97003" y="394037"/>
                </a:cubicBezTo>
                <a:close/>
                <a:moveTo>
                  <a:pt x="403797" y="264805"/>
                </a:moveTo>
                <a:cubicBezTo>
                  <a:pt x="399140" y="312282"/>
                  <a:pt x="361203" y="350167"/>
                  <a:pt x="313660" y="354818"/>
                </a:cubicBezTo>
                <a:lnTo>
                  <a:pt x="313660" y="413147"/>
                </a:lnTo>
                <a:cubicBezTo>
                  <a:pt x="393318" y="408302"/>
                  <a:pt x="457356" y="344353"/>
                  <a:pt x="462207" y="264805"/>
                </a:cubicBezTo>
                <a:close/>
                <a:moveTo>
                  <a:pt x="313660" y="264805"/>
                </a:moveTo>
                <a:lnTo>
                  <a:pt x="313660" y="335246"/>
                </a:lnTo>
                <a:cubicBezTo>
                  <a:pt x="350530" y="330885"/>
                  <a:pt x="379832" y="301624"/>
                  <a:pt x="384198" y="264805"/>
                </a:cubicBezTo>
                <a:close/>
                <a:moveTo>
                  <a:pt x="223717" y="264805"/>
                </a:moveTo>
                <a:cubicBezTo>
                  <a:pt x="228180" y="301624"/>
                  <a:pt x="257482" y="330885"/>
                  <a:pt x="294255" y="335246"/>
                </a:cubicBezTo>
                <a:lnTo>
                  <a:pt x="294255" y="264805"/>
                </a:lnTo>
                <a:close/>
                <a:moveTo>
                  <a:pt x="145805" y="264805"/>
                </a:moveTo>
                <a:cubicBezTo>
                  <a:pt x="150656" y="344353"/>
                  <a:pt x="214596" y="408302"/>
                  <a:pt x="294255" y="413147"/>
                </a:cubicBezTo>
                <a:lnTo>
                  <a:pt x="294255" y="354818"/>
                </a:lnTo>
                <a:cubicBezTo>
                  <a:pt x="246712" y="350167"/>
                  <a:pt x="208775" y="312282"/>
                  <a:pt x="204215" y="264805"/>
                </a:cubicBezTo>
                <a:close/>
                <a:moveTo>
                  <a:pt x="294255" y="174987"/>
                </a:moveTo>
                <a:cubicBezTo>
                  <a:pt x="257482" y="179444"/>
                  <a:pt x="228180" y="208705"/>
                  <a:pt x="223717" y="245427"/>
                </a:cubicBezTo>
                <a:lnTo>
                  <a:pt x="294255" y="245427"/>
                </a:lnTo>
                <a:close/>
                <a:moveTo>
                  <a:pt x="410492" y="112976"/>
                </a:moveTo>
                <a:cubicBezTo>
                  <a:pt x="451340" y="143497"/>
                  <a:pt x="478702" y="191361"/>
                  <a:pt x="481612" y="245427"/>
                </a:cubicBezTo>
                <a:lnTo>
                  <a:pt x="549822" y="245427"/>
                </a:lnTo>
                <a:cubicBezTo>
                  <a:pt x="555158" y="245427"/>
                  <a:pt x="559524" y="249787"/>
                  <a:pt x="559524" y="255116"/>
                </a:cubicBezTo>
                <a:cubicBezTo>
                  <a:pt x="559524" y="260542"/>
                  <a:pt x="555158" y="264805"/>
                  <a:pt x="549822" y="264805"/>
                </a:cubicBezTo>
                <a:lnTo>
                  <a:pt x="481612" y="264805"/>
                </a:lnTo>
                <a:cubicBezTo>
                  <a:pt x="478702" y="318968"/>
                  <a:pt x="451340" y="366735"/>
                  <a:pt x="410492" y="397353"/>
                </a:cubicBezTo>
                <a:cubicBezTo>
                  <a:pt x="483262" y="372452"/>
                  <a:pt x="546426" y="322553"/>
                  <a:pt x="587080" y="255116"/>
                </a:cubicBezTo>
                <a:cubicBezTo>
                  <a:pt x="546426" y="187679"/>
                  <a:pt x="483262" y="137780"/>
                  <a:pt x="410492" y="112976"/>
                </a:cubicBezTo>
                <a:close/>
                <a:moveTo>
                  <a:pt x="197520" y="112976"/>
                </a:moveTo>
                <a:cubicBezTo>
                  <a:pt x="124750" y="137780"/>
                  <a:pt x="61586" y="187679"/>
                  <a:pt x="20932" y="255116"/>
                </a:cubicBezTo>
                <a:cubicBezTo>
                  <a:pt x="61586" y="322553"/>
                  <a:pt x="124750" y="372452"/>
                  <a:pt x="197520" y="397353"/>
                </a:cubicBezTo>
                <a:cubicBezTo>
                  <a:pt x="156575" y="366735"/>
                  <a:pt x="129310" y="318968"/>
                  <a:pt x="126400" y="264805"/>
                </a:cubicBezTo>
                <a:lnTo>
                  <a:pt x="58190" y="264805"/>
                </a:lnTo>
                <a:cubicBezTo>
                  <a:pt x="52854" y="264805"/>
                  <a:pt x="48488" y="260542"/>
                  <a:pt x="48488" y="255116"/>
                </a:cubicBezTo>
                <a:cubicBezTo>
                  <a:pt x="48488" y="249787"/>
                  <a:pt x="52854" y="245427"/>
                  <a:pt x="58190" y="245427"/>
                </a:cubicBezTo>
                <a:lnTo>
                  <a:pt x="126400" y="245427"/>
                </a:lnTo>
                <a:cubicBezTo>
                  <a:pt x="129310" y="191361"/>
                  <a:pt x="156575" y="143497"/>
                  <a:pt x="197520" y="112976"/>
                </a:cubicBezTo>
                <a:close/>
                <a:moveTo>
                  <a:pt x="313660" y="97182"/>
                </a:moveTo>
                <a:lnTo>
                  <a:pt x="313660" y="155511"/>
                </a:lnTo>
                <a:cubicBezTo>
                  <a:pt x="329475" y="157062"/>
                  <a:pt x="344611" y="162294"/>
                  <a:pt x="358001" y="170820"/>
                </a:cubicBezTo>
                <a:cubicBezTo>
                  <a:pt x="362561" y="173727"/>
                  <a:pt x="363822" y="179734"/>
                  <a:pt x="361009" y="184191"/>
                </a:cubicBezTo>
                <a:cubicBezTo>
                  <a:pt x="358098" y="188745"/>
                  <a:pt x="352082" y="190005"/>
                  <a:pt x="347522" y="187195"/>
                </a:cubicBezTo>
                <a:cubicBezTo>
                  <a:pt x="337237" y="180606"/>
                  <a:pt x="325691" y="176440"/>
                  <a:pt x="313660" y="174987"/>
                </a:cubicBezTo>
                <a:lnTo>
                  <a:pt x="313660" y="245427"/>
                </a:lnTo>
                <a:lnTo>
                  <a:pt x="384295" y="245427"/>
                </a:lnTo>
                <a:cubicBezTo>
                  <a:pt x="382839" y="233412"/>
                  <a:pt x="378667" y="221882"/>
                  <a:pt x="372069" y="211612"/>
                </a:cubicBezTo>
                <a:cubicBezTo>
                  <a:pt x="369159" y="207155"/>
                  <a:pt x="370517" y="201147"/>
                  <a:pt x="374980" y="198241"/>
                </a:cubicBezTo>
                <a:cubicBezTo>
                  <a:pt x="379540" y="195334"/>
                  <a:pt x="385556" y="196690"/>
                  <a:pt x="388370" y="201147"/>
                </a:cubicBezTo>
                <a:cubicBezTo>
                  <a:pt x="397005" y="214615"/>
                  <a:pt x="402245" y="229730"/>
                  <a:pt x="403797" y="245427"/>
                </a:cubicBezTo>
                <a:lnTo>
                  <a:pt x="462207" y="245427"/>
                </a:lnTo>
                <a:cubicBezTo>
                  <a:pt x="457356" y="165879"/>
                  <a:pt x="393318" y="102027"/>
                  <a:pt x="313660" y="97182"/>
                </a:cubicBezTo>
                <a:close/>
                <a:moveTo>
                  <a:pt x="294255" y="97182"/>
                </a:moveTo>
                <a:cubicBezTo>
                  <a:pt x="214596" y="102027"/>
                  <a:pt x="150656" y="165879"/>
                  <a:pt x="145805" y="245427"/>
                </a:cubicBezTo>
                <a:lnTo>
                  <a:pt x="204215" y="245427"/>
                </a:lnTo>
                <a:cubicBezTo>
                  <a:pt x="208775" y="197950"/>
                  <a:pt x="246712" y="160065"/>
                  <a:pt x="294255" y="155511"/>
                </a:cubicBezTo>
                <a:close/>
                <a:moveTo>
                  <a:pt x="452793" y="38740"/>
                </a:moveTo>
                <a:lnTo>
                  <a:pt x="511009" y="38740"/>
                </a:lnTo>
                <a:cubicBezTo>
                  <a:pt x="516346" y="38740"/>
                  <a:pt x="520712" y="43098"/>
                  <a:pt x="520712" y="48425"/>
                </a:cubicBezTo>
                <a:lnTo>
                  <a:pt x="520712" y="106536"/>
                </a:lnTo>
                <a:cubicBezTo>
                  <a:pt x="520712" y="111863"/>
                  <a:pt x="516346" y="116221"/>
                  <a:pt x="511009" y="116221"/>
                </a:cubicBezTo>
                <a:cubicBezTo>
                  <a:pt x="505576" y="116221"/>
                  <a:pt x="501307" y="111863"/>
                  <a:pt x="501307" y="106536"/>
                </a:cubicBezTo>
                <a:lnTo>
                  <a:pt x="501307" y="58110"/>
                </a:lnTo>
                <a:lnTo>
                  <a:pt x="452793" y="58110"/>
                </a:lnTo>
                <a:cubicBezTo>
                  <a:pt x="447359" y="58110"/>
                  <a:pt x="443090" y="53752"/>
                  <a:pt x="443090" y="48425"/>
                </a:cubicBezTo>
                <a:cubicBezTo>
                  <a:pt x="443090" y="43098"/>
                  <a:pt x="447359" y="38740"/>
                  <a:pt x="452793" y="38740"/>
                </a:cubicBezTo>
                <a:close/>
                <a:moveTo>
                  <a:pt x="97003" y="38740"/>
                </a:moveTo>
                <a:lnTo>
                  <a:pt x="155219" y="38740"/>
                </a:lnTo>
                <a:cubicBezTo>
                  <a:pt x="160556" y="38740"/>
                  <a:pt x="164922" y="43098"/>
                  <a:pt x="164922" y="48425"/>
                </a:cubicBezTo>
                <a:cubicBezTo>
                  <a:pt x="164922" y="53752"/>
                  <a:pt x="160556" y="58110"/>
                  <a:pt x="155219" y="58110"/>
                </a:cubicBezTo>
                <a:lnTo>
                  <a:pt x="106705" y="58110"/>
                </a:lnTo>
                <a:lnTo>
                  <a:pt x="106705" y="106536"/>
                </a:lnTo>
                <a:cubicBezTo>
                  <a:pt x="106705" y="111863"/>
                  <a:pt x="102339" y="116221"/>
                  <a:pt x="97003" y="116221"/>
                </a:cubicBezTo>
                <a:cubicBezTo>
                  <a:pt x="91666" y="116221"/>
                  <a:pt x="87300" y="111863"/>
                  <a:pt x="87300" y="106536"/>
                </a:cubicBezTo>
                <a:lnTo>
                  <a:pt x="87300" y="48425"/>
                </a:lnTo>
                <a:cubicBezTo>
                  <a:pt x="87300" y="43098"/>
                  <a:pt x="91666" y="38740"/>
                  <a:pt x="97003" y="38740"/>
                </a:cubicBezTo>
                <a:close/>
                <a:moveTo>
                  <a:pt x="303957" y="0"/>
                </a:moveTo>
                <a:cubicBezTo>
                  <a:pt x="309391" y="0"/>
                  <a:pt x="313660" y="4360"/>
                  <a:pt x="313660" y="9689"/>
                </a:cubicBezTo>
                <a:lnTo>
                  <a:pt x="313660" y="75963"/>
                </a:lnTo>
                <a:cubicBezTo>
                  <a:pt x="372749" y="77610"/>
                  <a:pt x="430479" y="94082"/>
                  <a:pt x="481224" y="123925"/>
                </a:cubicBezTo>
                <a:cubicBezTo>
                  <a:pt x="533133" y="154542"/>
                  <a:pt x="576504" y="198241"/>
                  <a:pt x="606679" y="250271"/>
                </a:cubicBezTo>
                <a:cubicBezTo>
                  <a:pt x="608425" y="253275"/>
                  <a:pt x="608425" y="256957"/>
                  <a:pt x="606679" y="259961"/>
                </a:cubicBezTo>
                <a:cubicBezTo>
                  <a:pt x="576504" y="312088"/>
                  <a:pt x="533133" y="355787"/>
                  <a:pt x="481224" y="386308"/>
                </a:cubicBezTo>
                <a:cubicBezTo>
                  <a:pt x="430479" y="416247"/>
                  <a:pt x="372749" y="432719"/>
                  <a:pt x="313660" y="434366"/>
                </a:cubicBezTo>
                <a:lnTo>
                  <a:pt x="313660" y="500640"/>
                </a:lnTo>
                <a:cubicBezTo>
                  <a:pt x="313660" y="505969"/>
                  <a:pt x="309391" y="510329"/>
                  <a:pt x="303957" y="510329"/>
                </a:cubicBezTo>
                <a:cubicBezTo>
                  <a:pt x="298621" y="510329"/>
                  <a:pt x="294255" y="505969"/>
                  <a:pt x="294255" y="500640"/>
                </a:cubicBezTo>
                <a:lnTo>
                  <a:pt x="294255" y="434366"/>
                </a:lnTo>
                <a:cubicBezTo>
                  <a:pt x="235263" y="432719"/>
                  <a:pt x="177532" y="416247"/>
                  <a:pt x="126788" y="386308"/>
                </a:cubicBezTo>
                <a:cubicBezTo>
                  <a:pt x="74879" y="355787"/>
                  <a:pt x="31411" y="312088"/>
                  <a:pt x="1236" y="259961"/>
                </a:cubicBezTo>
                <a:cubicBezTo>
                  <a:pt x="-413" y="256957"/>
                  <a:pt x="-413" y="253275"/>
                  <a:pt x="1236" y="250271"/>
                </a:cubicBezTo>
                <a:cubicBezTo>
                  <a:pt x="31411" y="198241"/>
                  <a:pt x="74879" y="154542"/>
                  <a:pt x="126788" y="123925"/>
                </a:cubicBezTo>
                <a:cubicBezTo>
                  <a:pt x="177532" y="94082"/>
                  <a:pt x="235263" y="77610"/>
                  <a:pt x="294255" y="75963"/>
                </a:cubicBezTo>
                <a:lnTo>
                  <a:pt x="294255" y="9689"/>
                </a:lnTo>
                <a:cubicBezTo>
                  <a:pt x="294255" y="4360"/>
                  <a:pt x="298621" y="0"/>
                  <a:pt x="303957" y="0"/>
                </a:cubicBezTo>
                <a:close/>
              </a:path>
            </a:pathLst>
          </a:custGeom>
          <a:solidFill>
            <a:schemeClr val="bg1"/>
          </a:solidFill>
          <a:ln>
            <a:noFill/>
          </a:ln>
        </p:spPr>
        <p:txBody>
          <a:bodyPr/>
          <a:lstStyle/>
          <a:p>
            <a:endParaRPr lang="zh-TW" altLang="en-US" sz="1800" dirty="0"/>
          </a:p>
        </p:txBody>
      </p:sp>
      <p:sp>
        <p:nvSpPr>
          <p:cNvPr id="29" name="eye_143034">
            <a:extLst>
              <a:ext uri="{FF2B5EF4-FFF2-40B4-BE49-F238E27FC236}">
                <a16:creationId xmlns:a16="http://schemas.microsoft.com/office/drawing/2014/main" id="{0D2B646A-AAEF-4D0D-81CD-69D2648BF4EA}"/>
              </a:ext>
            </a:extLst>
          </p:cNvPr>
          <p:cNvSpPr>
            <a:spLocks noChangeAspect="1"/>
          </p:cNvSpPr>
          <p:nvPr userDrawn="1"/>
        </p:nvSpPr>
        <p:spPr bwMode="auto">
          <a:xfrm>
            <a:off x="1804433" y="488344"/>
            <a:ext cx="609685" cy="45076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157" h="448161">
                <a:moveTo>
                  <a:pt x="303043" y="193138"/>
                </a:moveTo>
                <a:cubicBezTo>
                  <a:pt x="303972" y="193138"/>
                  <a:pt x="304900" y="193138"/>
                  <a:pt x="305828" y="193231"/>
                </a:cubicBezTo>
                <a:cubicBezTo>
                  <a:pt x="302765" y="199998"/>
                  <a:pt x="301001" y="207508"/>
                  <a:pt x="301001" y="215480"/>
                </a:cubicBezTo>
                <a:cubicBezTo>
                  <a:pt x="301001" y="245239"/>
                  <a:pt x="325231" y="269342"/>
                  <a:pt x="354939" y="269342"/>
                </a:cubicBezTo>
                <a:cubicBezTo>
                  <a:pt x="362923" y="269342"/>
                  <a:pt x="370443" y="267581"/>
                  <a:pt x="377313" y="264522"/>
                </a:cubicBezTo>
                <a:cubicBezTo>
                  <a:pt x="377313" y="265449"/>
                  <a:pt x="377313" y="266376"/>
                  <a:pt x="377313" y="267303"/>
                </a:cubicBezTo>
                <a:cubicBezTo>
                  <a:pt x="377313" y="308279"/>
                  <a:pt x="344077" y="341467"/>
                  <a:pt x="303043" y="341467"/>
                </a:cubicBezTo>
                <a:cubicBezTo>
                  <a:pt x="262102" y="341467"/>
                  <a:pt x="228773" y="308279"/>
                  <a:pt x="228773" y="267303"/>
                </a:cubicBezTo>
                <a:cubicBezTo>
                  <a:pt x="228773" y="226327"/>
                  <a:pt x="262102" y="193138"/>
                  <a:pt x="303043" y="193138"/>
                </a:cubicBezTo>
                <a:close/>
                <a:moveTo>
                  <a:pt x="449349" y="160789"/>
                </a:moveTo>
                <a:cubicBezTo>
                  <a:pt x="471260" y="190731"/>
                  <a:pt x="484165" y="227534"/>
                  <a:pt x="484165" y="267302"/>
                </a:cubicBezTo>
                <a:cubicBezTo>
                  <a:pt x="484165" y="307071"/>
                  <a:pt x="471260" y="343873"/>
                  <a:pt x="449349" y="373815"/>
                </a:cubicBezTo>
                <a:cubicBezTo>
                  <a:pt x="495120" y="348879"/>
                  <a:pt x="534577" y="312540"/>
                  <a:pt x="562986" y="267302"/>
                </a:cubicBezTo>
                <a:cubicBezTo>
                  <a:pt x="534577" y="222064"/>
                  <a:pt x="495120" y="185726"/>
                  <a:pt x="449349" y="160789"/>
                </a:cubicBezTo>
                <a:close/>
                <a:moveTo>
                  <a:pt x="156715" y="160789"/>
                </a:moveTo>
                <a:cubicBezTo>
                  <a:pt x="110945" y="185726"/>
                  <a:pt x="71488" y="222064"/>
                  <a:pt x="43171" y="267302"/>
                </a:cubicBezTo>
                <a:cubicBezTo>
                  <a:pt x="71488" y="312540"/>
                  <a:pt x="110945" y="348879"/>
                  <a:pt x="156715" y="373815"/>
                </a:cubicBezTo>
                <a:cubicBezTo>
                  <a:pt x="134898" y="343873"/>
                  <a:pt x="121900" y="307071"/>
                  <a:pt x="121900" y="267302"/>
                </a:cubicBezTo>
                <a:cubicBezTo>
                  <a:pt x="121900" y="227534"/>
                  <a:pt x="134898" y="190731"/>
                  <a:pt x="156715" y="160789"/>
                </a:cubicBezTo>
                <a:close/>
                <a:moveTo>
                  <a:pt x="303032" y="123524"/>
                </a:moveTo>
                <a:cubicBezTo>
                  <a:pt x="223654" y="123524"/>
                  <a:pt x="159036" y="188043"/>
                  <a:pt x="159036" y="267302"/>
                </a:cubicBezTo>
                <a:cubicBezTo>
                  <a:pt x="159036" y="346561"/>
                  <a:pt x="223654" y="411081"/>
                  <a:pt x="303032" y="411081"/>
                </a:cubicBezTo>
                <a:cubicBezTo>
                  <a:pt x="382504" y="411081"/>
                  <a:pt x="447028" y="346561"/>
                  <a:pt x="447028" y="267302"/>
                </a:cubicBezTo>
                <a:cubicBezTo>
                  <a:pt x="447028" y="188043"/>
                  <a:pt x="382504" y="123524"/>
                  <a:pt x="303032" y="123524"/>
                </a:cubicBezTo>
                <a:close/>
                <a:moveTo>
                  <a:pt x="303032" y="86443"/>
                </a:moveTo>
                <a:cubicBezTo>
                  <a:pt x="364493" y="86443"/>
                  <a:pt x="424746" y="102851"/>
                  <a:pt x="477387" y="133813"/>
                </a:cubicBezTo>
                <a:cubicBezTo>
                  <a:pt x="528450" y="163848"/>
                  <a:pt x="571063" y="206769"/>
                  <a:pt x="600772" y="258032"/>
                </a:cubicBezTo>
                <a:lnTo>
                  <a:pt x="606157" y="267302"/>
                </a:lnTo>
                <a:lnTo>
                  <a:pt x="600772" y="276572"/>
                </a:lnTo>
                <a:cubicBezTo>
                  <a:pt x="571063" y="327836"/>
                  <a:pt x="528450" y="370756"/>
                  <a:pt x="477387" y="400791"/>
                </a:cubicBezTo>
                <a:cubicBezTo>
                  <a:pt x="424746" y="431753"/>
                  <a:pt x="364493" y="448161"/>
                  <a:pt x="303032" y="448161"/>
                </a:cubicBezTo>
                <a:cubicBezTo>
                  <a:pt x="241665" y="448161"/>
                  <a:pt x="181411" y="431753"/>
                  <a:pt x="128770" y="400791"/>
                </a:cubicBezTo>
                <a:cubicBezTo>
                  <a:pt x="77708" y="370756"/>
                  <a:pt x="35094" y="327836"/>
                  <a:pt x="5385" y="276572"/>
                </a:cubicBezTo>
                <a:lnTo>
                  <a:pt x="0" y="267302"/>
                </a:lnTo>
                <a:lnTo>
                  <a:pt x="5385" y="258032"/>
                </a:lnTo>
                <a:cubicBezTo>
                  <a:pt x="35094" y="206769"/>
                  <a:pt x="77708" y="163848"/>
                  <a:pt x="128770" y="133813"/>
                </a:cubicBezTo>
                <a:cubicBezTo>
                  <a:pt x="181411" y="102851"/>
                  <a:pt x="241665" y="86443"/>
                  <a:pt x="303032" y="86443"/>
                </a:cubicBezTo>
                <a:close/>
                <a:moveTo>
                  <a:pt x="303067" y="0"/>
                </a:moveTo>
                <a:cubicBezTo>
                  <a:pt x="379943" y="0"/>
                  <a:pt x="455425" y="20480"/>
                  <a:pt x="521438" y="59309"/>
                </a:cubicBezTo>
                <a:cubicBezTo>
                  <a:pt x="548641" y="75341"/>
                  <a:pt x="574266" y="94525"/>
                  <a:pt x="597477" y="116210"/>
                </a:cubicBezTo>
                <a:lnTo>
                  <a:pt x="572038" y="143177"/>
                </a:lnTo>
                <a:cubicBezTo>
                  <a:pt x="550869" y="123346"/>
                  <a:pt x="527472" y="105923"/>
                  <a:pt x="502497" y="91189"/>
                </a:cubicBezTo>
                <a:cubicBezTo>
                  <a:pt x="442334" y="55788"/>
                  <a:pt x="373351" y="37068"/>
                  <a:pt x="303067" y="37068"/>
                </a:cubicBezTo>
                <a:cubicBezTo>
                  <a:pt x="232877" y="37068"/>
                  <a:pt x="163893" y="55788"/>
                  <a:pt x="103637" y="91189"/>
                </a:cubicBezTo>
                <a:cubicBezTo>
                  <a:pt x="78755" y="105923"/>
                  <a:pt x="55358" y="123346"/>
                  <a:pt x="34190" y="143177"/>
                </a:cubicBezTo>
                <a:lnTo>
                  <a:pt x="8750" y="116210"/>
                </a:lnTo>
                <a:cubicBezTo>
                  <a:pt x="31961" y="94525"/>
                  <a:pt x="57494" y="75341"/>
                  <a:pt x="84790" y="59309"/>
                </a:cubicBezTo>
                <a:cubicBezTo>
                  <a:pt x="150709" y="20480"/>
                  <a:pt x="226192" y="0"/>
                  <a:pt x="303067" y="0"/>
                </a:cubicBezTo>
                <a:close/>
              </a:path>
            </a:pathLst>
          </a:custGeom>
          <a:solidFill>
            <a:schemeClr val="bg1"/>
          </a:solidFill>
          <a:ln>
            <a:noFill/>
          </a:ln>
        </p:spPr>
        <p:txBody>
          <a:bodyPr/>
          <a:lstStyle/>
          <a:p>
            <a:endParaRPr lang="zh-TW" altLang="en-US" sz="1800" dirty="0"/>
          </a:p>
        </p:txBody>
      </p:sp>
      <p:pic>
        <p:nvPicPr>
          <p:cNvPr id="12" name="圖片 11" descr="一張含有 坐, 男人, 膝上型電腦, 電腦 的圖片&#10;&#10;自動產生的描述">
            <a:extLst>
              <a:ext uri="{FF2B5EF4-FFF2-40B4-BE49-F238E27FC236}">
                <a16:creationId xmlns:a16="http://schemas.microsoft.com/office/drawing/2014/main" id="{5D5CA24B-5ED0-4408-A335-42031BF8B06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1805" t="18671" r="9292" b="27990"/>
          <a:stretch/>
        </p:blipFill>
        <p:spPr>
          <a:xfrm>
            <a:off x="-177629" y="2789857"/>
            <a:ext cx="2057293" cy="1799752"/>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7817584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pic>
        <p:nvPicPr>
          <p:cNvPr id="6" name="Picture 9" descr="一張含有 室外, 水, 飛機, 滑雪 的圖片&#10;&#10;自動產生的描述">
            <a:extLst>
              <a:ext uri="{FF2B5EF4-FFF2-40B4-BE49-F238E27FC236}">
                <a16:creationId xmlns:a16="http://schemas.microsoft.com/office/drawing/2014/main" id="{1C330EE3-428A-4EF7-9586-A94344C9C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6384"/>
            <a:ext cx="9144000" cy="6031616"/>
          </a:xfrm>
          <a:prstGeom prst="rect">
            <a:avLst/>
          </a:prstGeom>
        </p:spPr>
      </p:pic>
      <p:sp>
        <p:nvSpPr>
          <p:cNvPr id="3" name="Date Placeholder 2"/>
          <p:cNvSpPr>
            <a:spLocks noGrp="1"/>
          </p:cNvSpPr>
          <p:nvPr>
            <p:ph type="dt" sz="half" idx="10"/>
          </p:nvPr>
        </p:nvSpPr>
        <p:spPr>
          <a:xfrm>
            <a:off x="628650" y="6356353"/>
            <a:ext cx="2332264" cy="365125"/>
          </a:xfrm>
        </p:spPr>
        <p:txBody>
          <a:bodyPr/>
          <a:lstStyle>
            <a:lvl1pPr>
              <a:defRPr sz="1200">
                <a:solidFill>
                  <a:schemeClr val="bg1">
                    <a:lumMod val="50000"/>
                  </a:schemeClr>
                </a:solidFill>
              </a:defRPr>
            </a:lvl1pPr>
          </a:lstStyle>
          <a:p>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A81C66E9-7FC6-461B-9F11-B98F3CB016C2}" type="slidenum">
              <a:rPr lang="zh-TW" altLang="en-US" smtClean="0"/>
              <a:pPr/>
              <a:t>‹#›</a:t>
            </a:fld>
            <a:endParaRPr lang="zh-TW" altLang="en-US"/>
          </a:p>
        </p:txBody>
      </p:sp>
      <p:sp>
        <p:nvSpPr>
          <p:cNvPr id="71" name="矩形 70"/>
          <p:cNvSpPr/>
          <p:nvPr userDrawn="1"/>
        </p:nvSpPr>
        <p:spPr>
          <a:xfrm>
            <a:off x="-6154" y="6581683"/>
            <a:ext cx="2278188" cy="246221"/>
          </a:xfrm>
          <a:prstGeom prst="rect">
            <a:avLst/>
          </a:prstGeom>
        </p:spPr>
        <p:txBody>
          <a:bodyPr wrap="none">
            <a:spAutoFit/>
          </a:bodyPr>
          <a:lstStyle/>
          <a:p>
            <a:r>
              <a:rPr lang="en-US" altLang="zh-TW" sz="1000" dirty="0" err="1">
                <a:solidFill>
                  <a:schemeClr val="bg1"/>
                </a:solidFill>
              </a:rPr>
              <a:t>Crystalvue</a:t>
            </a:r>
            <a:r>
              <a:rPr lang="en-US" altLang="zh-TW" sz="1000" dirty="0">
                <a:solidFill>
                  <a:schemeClr val="bg1"/>
                </a:solidFill>
              </a:rPr>
              <a:t> Proprietary &amp; Confidential</a:t>
            </a:r>
          </a:p>
        </p:txBody>
      </p:sp>
      <p:grpSp>
        <p:nvGrpSpPr>
          <p:cNvPr id="2" name="群組 1"/>
          <p:cNvGrpSpPr/>
          <p:nvPr userDrawn="1"/>
        </p:nvGrpSpPr>
        <p:grpSpPr>
          <a:xfrm>
            <a:off x="-644012" y="125720"/>
            <a:ext cx="3604926" cy="2713996"/>
            <a:chOff x="-644012" y="125720"/>
            <a:chExt cx="3604926" cy="2713996"/>
          </a:xfrm>
        </p:grpSpPr>
        <p:sp>
          <p:nvSpPr>
            <p:cNvPr id="7" name="六邊形 6">
              <a:extLst>
                <a:ext uri="{FF2B5EF4-FFF2-40B4-BE49-F238E27FC236}">
                  <a16:creationId xmlns:a16="http://schemas.microsoft.com/office/drawing/2014/main" id="{03E55267-2DC0-47D7-A934-DDB307130553}"/>
                </a:ext>
              </a:extLst>
            </p:cNvPr>
            <p:cNvSpPr/>
            <p:nvPr userDrawn="1"/>
          </p:nvSpPr>
          <p:spPr>
            <a:xfrm>
              <a:off x="2097795" y="1310253"/>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8" name="eye_143034">
              <a:extLst>
                <a:ext uri="{FF2B5EF4-FFF2-40B4-BE49-F238E27FC236}">
                  <a16:creationId xmlns:a16="http://schemas.microsoft.com/office/drawing/2014/main" id="{C8EEC1F1-740D-4354-B4A0-D2F8B59E4659}"/>
                </a:ext>
              </a:extLst>
            </p:cNvPr>
            <p:cNvSpPr>
              <a:spLocks noChangeAspect="1"/>
            </p:cNvSpPr>
            <p:nvPr userDrawn="1"/>
          </p:nvSpPr>
          <p:spPr bwMode="auto">
            <a:xfrm>
              <a:off x="1612382" y="309306"/>
              <a:ext cx="456184" cy="33727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157" h="448161">
                  <a:moveTo>
                    <a:pt x="303043" y="193138"/>
                  </a:moveTo>
                  <a:cubicBezTo>
                    <a:pt x="303972" y="193138"/>
                    <a:pt x="304900" y="193138"/>
                    <a:pt x="305828" y="193231"/>
                  </a:cubicBezTo>
                  <a:cubicBezTo>
                    <a:pt x="302765" y="199998"/>
                    <a:pt x="301001" y="207508"/>
                    <a:pt x="301001" y="215480"/>
                  </a:cubicBezTo>
                  <a:cubicBezTo>
                    <a:pt x="301001" y="245239"/>
                    <a:pt x="325231" y="269342"/>
                    <a:pt x="354939" y="269342"/>
                  </a:cubicBezTo>
                  <a:cubicBezTo>
                    <a:pt x="362923" y="269342"/>
                    <a:pt x="370443" y="267581"/>
                    <a:pt x="377313" y="264522"/>
                  </a:cubicBezTo>
                  <a:cubicBezTo>
                    <a:pt x="377313" y="265449"/>
                    <a:pt x="377313" y="266376"/>
                    <a:pt x="377313" y="267303"/>
                  </a:cubicBezTo>
                  <a:cubicBezTo>
                    <a:pt x="377313" y="308279"/>
                    <a:pt x="344077" y="341467"/>
                    <a:pt x="303043" y="341467"/>
                  </a:cubicBezTo>
                  <a:cubicBezTo>
                    <a:pt x="262102" y="341467"/>
                    <a:pt x="228773" y="308279"/>
                    <a:pt x="228773" y="267303"/>
                  </a:cubicBezTo>
                  <a:cubicBezTo>
                    <a:pt x="228773" y="226327"/>
                    <a:pt x="262102" y="193138"/>
                    <a:pt x="303043" y="193138"/>
                  </a:cubicBezTo>
                  <a:close/>
                  <a:moveTo>
                    <a:pt x="449349" y="160789"/>
                  </a:moveTo>
                  <a:cubicBezTo>
                    <a:pt x="471260" y="190731"/>
                    <a:pt x="484165" y="227534"/>
                    <a:pt x="484165" y="267302"/>
                  </a:cubicBezTo>
                  <a:cubicBezTo>
                    <a:pt x="484165" y="307071"/>
                    <a:pt x="471260" y="343873"/>
                    <a:pt x="449349" y="373815"/>
                  </a:cubicBezTo>
                  <a:cubicBezTo>
                    <a:pt x="495120" y="348879"/>
                    <a:pt x="534577" y="312540"/>
                    <a:pt x="562986" y="267302"/>
                  </a:cubicBezTo>
                  <a:cubicBezTo>
                    <a:pt x="534577" y="222064"/>
                    <a:pt x="495120" y="185726"/>
                    <a:pt x="449349" y="160789"/>
                  </a:cubicBezTo>
                  <a:close/>
                  <a:moveTo>
                    <a:pt x="156715" y="160789"/>
                  </a:moveTo>
                  <a:cubicBezTo>
                    <a:pt x="110945" y="185726"/>
                    <a:pt x="71488" y="222064"/>
                    <a:pt x="43171" y="267302"/>
                  </a:cubicBezTo>
                  <a:cubicBezTo>
                    <a:pt x="71488" y="312540"/>
                    <a:pt x="110945" y="348879"/>
                    <a:pt x="156715" y="373815"/>
                  </a:cubicBezTo>
                  <a:cubicBezTo>
                    <a:pt x="134898" y="343873"/>
                    <a:pt x="121900" y="307071"/>
                    <a:pt x="121900" y="267302"/>
                  </a:cubicBezTo>
                  <a:cubicBezTo>
                    <a:pt x="121900" y="227534"/>
                    <a:pt x="134898" y="190731"/>
                    <a:pt x="156715" y="160789"/>
                  </a:cubicBezTo>
                  <a:close/>
                  <a:moveTo>
                    <a:pt x="303032" y="123524"/>
                  </a:moveTo>
                  <a:cubicBezTo>
                    <a:pt x="223654" y="123524"/>
                    <a:pt x="159036" y="188043"/>
                    <a:pt x="159036" y="267302"/>
                  </a:cubicBezTo>
                  <a:cubicBezTo>
                    <a:pt x="159036" y="346561"/>
                    <a:pt x="223654" y="411081"/>
                    <a:pt x="303032" y="411081"/>
                  </a:cubicBezTo>
                  <a:cubicBezTo>
                    <a:pt x="382504" y="411081"/>
                    <a:pt x="447028" y="346561"/>
                    <a:pt x="447028" y="267302"/>
                  </a:cubicBezTo>
                  <a:cubicBezTo>
                    <a:pt x="447028" y="188043"/>
                    <a:pt x="382504" y="123524"/>
                    <a:pt x="303032" y="123524"/>
                  </a:cubicBezTo>
                  <a:close/>
                  <a:moveTo>
                    <a:pt x="303032" y="86443"/>
                  </a:moveTo>
                  <a:cubicBezTo>
                    <a:pt x="364493" y="86443"/>
                    <a:pt x="424746" y="102851"/>
                    <a:pt x="477387" y="133813"/>
                  </a:cubicBezTo>
                  <a:cubicBezTo>
                    <a:pt x="528450" y="163848"/>
                    <a:pt x="571063" y="206769"/>
                    <a:pt x="600772" y="258032"/>
                  </a:cubicBezTo>
                  <a:lnTo>
                    <a:pt x="606157" y="267302"/>
                  </a:lnTo>
                  <a:lnTo>
                    <a:pt x="600772" y="276572"/>
                  </a:lnTo>
                  <a:cubicBezTo>
                    <a:pt x="571063" y="327836"/>
                    <a:pt x="528450" y="370756"/>
                    <a:pt x="477387" y="400791"/>
                  </a:cubicBezTo>
                  <a:cubicBezTo>
                    <a:pt x="424746" y="431753"/>
                    <a:pt x="364493" y="448161"/>
                    <a:pt x="303032" y="448161"/>
                  </a:cubicBezTo>
                  <a:cubicBezTo>
                    <a:pt x="241665" y="448161"/>
                    <a:pt x="181411" y="431753"/>
                    <a:pt x="128770" y="400791"/>
                  </a:cubicBezTo>
                  <a:cubicBezTo>
                    <a:pt x="77708" y="370756"/>
                    <a:pt x="35094" y="327836"/>
                    <a:pt x="5385" y="276572"/>
                  </a:cubicBezTo>
                  <a:lnTo>
                    <a:pt x="0" y="267302"/>
                  </a:lnTo>
                  <a:lnTo>
                    <a:pt x="5385" y="258032"/>
                  </a:lnTo>
                  <a:cubicBezTo>
                    <a:pt x="35094" y="206769"/>
                    <a:pt x="77708" y="163848"/>
                    <a:pt x="128770" y="133813"/>
                  </a:cubicBezTo>
                  <a:cubicBezTo>
                    <a:pt x="181411" y="102851"/>
                    <a:pt x="241665" y="86443"/>
                    <a:pt x="303032" y="86443"/>
                  </a:cubicBezTo>
                  <a:close/>
                  <a:moveTo>
                    <a:pt x="303067" y="0"/>
                  </a:moveTo>
                  <a:cubicBezTo>
                    <a:pt x="379943" y="0"/>
                    <a:pt x="455425" y="20480"/>
                    <a:pt x="521438" y="59309"/>
                  </a:cubicBezTo>
                  <a:cubicBezTo>
                    <a:pt x="548641" y="75341"/>
                    <a:pt x="574266" y="94525"/>
                    <a:pt x="597477" y="116210"/>
                  </a:cubicBezTo>
                  <a:lnTo>
                    <a:pt x="572038" y="143177"/>
                  </a:lnTo>
                  <a:cubicBezTo>
                    <a:pt x="550869" y="123346"/>
                    <a:pt x="527472" y="105923"/>
                    <a:pt x="502497" y="91189"/>
                  </a:cubicBezTo>
                  <a:cubicBezTo>
                    <a:pt x="442334" y="55788"/>
                    <a:pt x="373351" y="37068"/>
                    <a:pt x="303067" y="37068"/>
                  </a:cubicBezTo>
                  <a:cubicBezTo>
                    <a:pt x="232877" y="37068"/>
                    <a:pt x="163893" y="55788"/>
                    <a:pt x="103637" y="91189"/>
                  </a:cubicBezTo>
                  <a:cubicBezTo>
                    <a:pt x="78755" y="105923"/>
                    <a:pt x="55358" y="123346"/>
                    <a:pt x="34190" y="143177"/>
                  </a:cubicBezTo>
                  <a:lnTo>
                    <a:pt x="8750" y="116210"/>
                  </a:lnTo>
                  <a:cubicBezTo>
                    <a:pt x="31961" y="94525"/>
                    <a:pt x="57494" y="75341"/>
                    <a:pt x="84790" y="59309"/>
                  </a:cubicBezTo>
                  <a:cubicBezTo>
                    <a:pt x="150709" y="20480"/>
                    <a:pt x="226192" y="0"/>
                    <a:pt x="303067" y="0"/>
                  </a:cubicBezTo>
                  <a:close/>
                </a:path>
              </a:pathLst>
            </a:custGeom>
            <a:solidFill>
              <a:schemeClr val="bg1"/>
            </a:solidFill>
            <a:ln>
              <a:noFill/>
            </a:ln>
          </p:spPr>
          <p:txBody>
            <a:bodyPr/>
            <a:lstStyle/>
            <a:p>
              <a:endParaRPr lang="zh-TW" altLang="en-US" sz="1800" dirty="0"/>
            </a:p>
          </p:txBody>
        </p:sp>
        <p:sp>
          <p:nvSpPr>
            <p:cNvPr id="9" name="六邊形 8">
              <a:extLst>
                <a:ext uri="{FF2B5EF4-FFF2-40B4-BE49-F238E27FC236}">
                  <a16:creationId xmlns:a16="http://schemas.microsoft.com/office/drawing/2014/main" id="{B269F698-2667-42C6-A492-0FA414A31F3B}"/>
                </a:ext>
              </a:extLst>
            </p:cNvPr>
            <p:cNvSpPr/>
            <p:nvPr userDrawn="1"/>
          </p:nvSpPr>
          <p:spPr>
            <a:xfrm>
              <a:off x="726076" y="527767"/>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0" name="六邊形 9">
              <a:extLst>
                <a:ext uri="{FF2B5EF4-FFF2-40B4-BE49-F238E27FC236}">
                  <a16:creationId xmlns:a16="http://schemas.microsoft.com/office/drawing/2014/main" id="{B20F92E7-A035-4FE2-9D3C-693A14278809}"/>
                </a:ext>
              </a:extLst>
            </p:cNvPr>
            <p:cNvSpPr/>
            <p:nvPr userDrawn="1"/>
          </p:nvSpPr>
          <p:spPr>
            <a:xfrm>
              <a:off x="1408914" y="919010"/>
              <a:ext cx="863119" cy="746977"/>
            </a:xfrm>
            <a:prstGeom prst="hexagon">
              <a:avLst>
                <a:gd name="adj" fmla="val 28571"/>
                <a:gd name="vf" fmla="val 115470"/>
              </a:avLst>
            </a:prstGeom>
            <a:solidFill>
              <a:schemeClr val="accent5">
                <a:lumMod val="20000"/>
                <a:lumOff val="80000"/>
                <a:alpha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1" name="六邊形 10">
              <a:extLst>
                <a:ext uri="{FF2B5EF4-FFF2-40B4-BE49-F238E27FC236}">
                  <a16:creationId xmlns:a16="http://schemas.microsoft.com/office/drawing/2014/main" id="{C6397A5B-555E-4484-B39C-6196F3DCE8F5}"/>
                </a:ext>
              </a:extLst>
            </p:cNvPr>
            <p:cNvSpPr/>
            <p:nvPr userDrawn="1"/>
          </p:nvSpPr>
          <p:spPr>
            <a:xfrm>
              <a:off x="43237" y="125720"/>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2" name="六邊形 11">
              <a:extLst>
                <a:ext uri="{FF2B5EF4-FFF2-40B4-BE49-F238E27FC236}">
                  <a16:creationId xmlns:a16="http://schemas.microsoft.com/office/drawing/2014/main" id="{9E969897-4521-4967-A6D9-82E405418FDD}"/>
                </a:ext>
              </a:extLst>
            </p:cNvPr>
            <p:cNvSpPr/>
            <p:nvPr userDrawn="1"/>
          </p:nvSpPr>
          <p:spPr>
            <a:xfrm>
              <a:off x="1408913" y="1701496"/>
              <a:ext cx="863119" cy="746977"/>
            </a:xfrm>
            <a:prstGeom prst="hexagon">
              <a:avLst>
                <a:gd name="adj" fmla="val 28571"/>
                <a:gd name="vf" fmla="val 115470"/>
              </a:avLst>
            </a:prstGeom>
            <a:solidFill>
              <a:schemeClr val="accent3">
                <a:lumMod val="20000"/>
                <a:lumOff val="80000"/>
                <a:alpha val="8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3" name="六邊形 12">
              <a:extLst>
                <a:ext uri="{FF2B5EF4-FFF2-40B4-BE49-F238E27FC236}">
                  <a16:creationId xmlns:a16="http://schemas.microsoft.com/office/drawing/2014/main" id="{0FD9DBB8-D327-4BC0-A7AF-1C40BEB5B4C9}"/>
                </a:ext>
              </a:extLst>
            </p:cNvPr>
            <p:cNvSpPr/>
            <p:nvPr userDrawn="1"/>
          </p:nvSpPr>
          <p:spPr>
            <a:xfrm>
              <a:off x="-644012" y="1303302"/>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4" name="六邊形 13">
              <a:extLst>
                <a:ext uri="{FF2B5EF4-FFF2-40B4-BE49-F238E27FC236}">
                  <a16:creationId xmlns:a16="http://schemas.microsoft.com/office/drawing/2014/main" id="{A5514AB1-FF85-4106-97E8-0C07D6A0D973}"/>
                </a:ext>
              </a:extLst>
            </p:cNvPr>
            <p:cNvSpPr/>
            <p:nvPr userDrawn="1"/>
          </p:nvSpPr>
          <p:spPr>
            <a:xfrm>
              <a:off x="726076" y="1310253"/>
              <a:ext cx="863119" cy="746977"/>
            </a:xfrm>
            <a:prstGeom prst="hexagon">
              <a:avLst>
                <a:gd name="adj" fmla="val 28571"/>
                <a:gd name="vf" fmla="val 115470"/>
              </a:avLst>
            </a:prstGeom>
            <a:solidFill>
              <a:schemeClr val="accent3">
                <a:lumMod val="20000"/>
                <a:lumOff val="80000"/>
                <a:alpha val="63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5" name="六邊形 14">
              <a:extLst>
                <a:ext uri="{FF2B5EF4-FFF2-40B4-BE49-F238E27FC236}">
                  <a16:creationId xmlns:a16="http://schemas.microsoft.com/office/drawing/2014/main" id="{94C9A5B3-BC29-4B3F-839A-274CE5084332}"/>
                </a:ext>
              </a:extLst>
            </p:cNvPr>
            <p:cNvSpPr/>
            <p:nvPr userDrawn="1"/>
          </p:nvSpPr>
          <p:spPr>
            <a:xfrm>
              <a:off x="43237" y="1701496"/>
              <a:ext cx="863119" cy="746977"/>
            </a:xfrm>
            <a:prstGeom prst="hexagon">
              <a:avLst>
                <a:gd name="adj" fmla="val 28571"/>
                <a:gd name="vf" fmla="val 115470"/>
              </a:avLst>
            </a:prstGeom>
            <a:solidFill>
              <a:srgbClr val="D1EEFB">
                <a:alpha val="29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6" name="六邊形 15">
              <a:extLst>
                <a:ext uri="{FF2B5EF4-FFF2-40B4-BE49-F238E27FC236}">
                  <a16:creationId xmlns:a16="http://schemas.microsoft.com/office/drawing/2014/main" id="{462A2D70-D1DC-4C14-A044-C4244CE3ACF5}"/>
                </a:ext>
              </a:extLst>
            </p:cNvPr>
            <p:cNvSpPr/>
            <p:nvPr userDrawn="1"/>
          </p:nvSpPr>
          <p:spPr>
            <a:xfrm>
              <a:off x="726075" y="2092739"/>
              <a:ext cx="863119" cy="746977"/>
            </a:xfrm>
            <a:prstGeom prst="hexagon">
              <a:avLst>
                <a:gd name="adj" fmla="val 28571"/>
                <a:gd name="vf" fmla="val 115470"/>
              </a:avLst>
            </a:prstGeom>
            <a:solidFill>
              <a:schemeClr val="accent5">
                <a:lumMod val="20000"/>
                <a:lumOff val="80000"/>
                <a:alpha val="32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7" name="六邊形 16">
              <a:extLst>
                <a:ext uri="{FF2B5EF4-FFF2-40B4-BE49-F238E27FC236}">
                  <a16:creationId xmlns:a16="http://schemas.microsoft.com/office/drawing/2014/main" id="{15CB6169-8A70-4E68-A4B6-56446131F5FB}"/>
                </a:ext>
              </a:extLst>
            </p:cNvPr>
            <p:cNvSpPr/>
            <p:nvPr userDrawn="1"/>
          </p:nvSpPr>
          <p:spPr>
            <a:xfrm>
              <a:off x="-639601" y="527767"/>
              <a:ext cx="863119" cy="746977"/>
            </a:xfrm>
            <a:prstGeom prst="hexagon">
              <a:avLst>
                <a:gd name="adj" fmla="val 28571"/>
                <a:gd name="vf" fmla="val 115470"/>
              </a:avLst>
            </a:prstGeom>
            <a:solidFill>
              <a:schemeClr val="accent5">
                <a:lumMod val="20000"/>
                <a:lumOff val="80000"/>
                <a:alpha val="19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8" name="六邊形 17">
              <a:extLst>
                <a:ext uri="{FF2B5EF4-FFF2-40B4-BE49-F238E27FC236}">
                  <a16:creationId xmlns:a16="http://schemas.microsoft.com/office/drawing/2014/main" id="{B1A03D27-A3BC-42D3-84B0-F48ADB48C021}"/>
                </a:ext>
              </a:extLst>
            </p:cNvPr>
            <p:cNvSpPr/>
            <p:nvPr userDrawn="1"/>
          </p:nvSpPr>
          <p:spPr>
            <a:xfrm>
              <a:off x="43237" y="919010"/>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9" name="ophthalmology_82939">
              <a:extLst>
                <a:ext uri="{FF2B5EF4-FFF2-40B4-BE49-F238E27FC236}">
                  <a16:creationId xmlns:a16="http://schemas.microsoft.com/office/drawing/2014/main" id="{D5F259C2-F39D-4F85-8ED5-880F6CB171E0}"/>
                </a:ext>
              </a:extLst>
            </p:cNvPr>
            <p:cNvSpPr>
              <a:spLocks noChangeAspect="1"/>
            </p:cNvSpPr>
            <p:nvPr userDrawn="1"/>
          </p:nvSpPr>
          <p:spPr bwMode="auto">
            <a:xfrm>
              <a:off x="1557072" y="1862042"/>
              <a:ext cx="609685" cy="438148"/>
            </a:xfrm>
            <a:custGeom>
              <a:avLst/>
              <a:gdLst>
                <a:gd name="T0" fmla="*/ 2751 w 2804"/>
                <a:gd name="T1" fmla="*/ 956 h 2018"/>
                <a:gd name="T2" fmla="*/ 2586 w 2804"/>
                <a:gd name="T3" fmla="*/ 956 h 2018"/>
                <a:gd name="T4" fmla="*/ 2195 w 2804"/>
                <a:gd name="T5" fmla="*/ 735 h 2018"/>
                <a:gd name="T6" fmla="*/ 2130 w 2804"/>
                <a:gd name="T7" fmla="*/ 627 h 2018"/>
                <a:gd name="T8" fmla="*/ 1197 w 2804"/>
                <a:gd name="T9" fmla="*/ 0 h 2018"/>
                <a:gd name="T10" fmla="*/ 359 w 2804"/>
                <a:gd name="T11" fmla="*/ 446 h 2018"/>
                <a:gd name="T12" fmla="*/ 0 w 2804"/>
                <a:gd name="T13" fmla="*/ 988 h 2018"/>
                <a:gd name="T14" fmla="*/ 358 w 2804"/>
                <a:gd name="T15" fmla="*/ 1570 h 2018"/>
                <a:gd name="T16" fmla="*/ 560 w 2804"/>
                <a:gd name="T17" fmla="*/ 1792 h 2018"/>
                <a:gd name="T18" fmla="*/ 1197 w 2804"/>
                <a:gd name="T19" fmla="*/ 2018 h 2018"/>
                <a:gd name="T20" fmla="*/ 2130 w 2804"/>
                <a:gd name="T21" fmla="*/ 1391 h 2018"/>
                <a:gd name="T22" fmla="*/ 2195 w 2804"/>
                <a:gd name="T23" fmla="*/ 1284 h 2018"/>
                <a:gd name="T24" fmla="*/ 2586 w 2804"/>
                <a:gd name="T25" fmla="*/ 1063 h 2018"/>
                <a:gd name="T26" fmla="*/ 2751 w 2804"/>
                <a:gd name="T27" fmla="*/ 1063 h 2018"/>
                <a:gd name="T28" fmla="*/ 2804 w 2804"/>
                <a:gd name="T29" fmla="*/ 1009 h 2018"/>
                <a:gd name="T30" fmla="*/ 2751 w 2804"/>
                <a:gd name="T31" fmla="*/ 956 h 2018"/>
                <a:gd name="T32" fmla="*/ 107 w 2804"/>
                <a:gd name="T33" fmla="*/ 988 h 2018"/>
                <a:gd name="T34" fmla="*/ 255 w 2804"/>
                <a:gd name="T35" fmla="*/ 647 h 2018"/>
                <a:gd name="T36" fmla="*/ 224 w 2804"/>
                <a:gd name="T37" fmla="*/ 741 h 2018"/>
                <a:gd name="T38" fmla="*/ 261 w 2804"/>
                <a:gd name="T39" fmla="*/ 807 h 2018"/>
                <a:gd name="T40" fmla="*/ 280 w 2804"/>
                <a:gd name="T41" fmla="*/ 808 h 2018"/>
                <a:gd name="T42" fmla="*/ 279 w 2804"/>
                <a:gd name="T43" fmla="*/ 818 h 2018"/>
                <a:gd name="T44" fmla="*/ 269 w 2804"/>
                <a:gd name="T45" fmla="*/ 1009 h 2018"/>
                <a:gd name="T46" fmla="*/ 275 w 2804"/>
                <a:gd name="T47" fmla="*/ 1162 h 2018"/>
                <a:gd name="T48" fmla="*/ 252 w 2804"/>
                <a:gd name="T49" fmla="*/ 1162 h 2018"/>
                <a:gd name="T50" fmla="*/ 211 w 2804"/>
                <a:gd name="T51" fmla="*/ 1226 h 2018"/>
                <a:gd name="T52" fmla="*/ 240 w 2804"/>
                <a:gd name="T53" fmla="*/ 1331 h 2018"/>
                <a:gd name="T54" fmla="*/ 107 w 2804"/>
                <a:gd name="T55" fmla="*/ 988 h 2018"/>
                <a:gd name="T56" fmla="*/ 1197 w 2804"/>
                <a:gd name="T57" fmla="*/ 1911 h 2018"/>
                <a:gd name="T58" fmla="*/ 351 w 2804"/>
                <a:gd name="T59" fmla="*/ 1323 h 2018"/>
                <a:gd name="T60" fmla="*/ 356 w 2804"/>
                <a:gd name="T61" fmla="*/ 1324 h 2018"/>
                <a:gd name="T62" fmla="*/ 416 w 2804"/>
                <a:gd name="T63" fmla="*/ 1275 h 2018"/>
                <a:gd name="T64" fmla="*/ 1184 w 2804"/>
                <a:gd name="T65" fmla="*/ 1817 h 2018"/>
                <a:gd name="T66" fmla="*/ 2000 w 2804"/>
                <a:gd name="T67" fmla="*/ 1001 h 2018"/>
                <a:gd name="T68" fmla="*/ 1184 w 2804"/>
                <a:gd name="T69" fmla="*/ 185 h 2018"/>
                <a:gd name="T70" fmla="*/ 413 w 2804"/>
                <a:gd name="T71" fmla="*/ 736 h 2018"/>
                <a:gd name="T72" fmla="*/ 356 w 2804"/>
                <a:gd name="T73" fmla="*/ 695 h 2018"/>
                <a:gd name="T74" fmla="*/ 351 w 2804"/>
                <a:gd name="T75" fmla="*/ 695 h 2018"/>
                <a:gd name="T76" fmla="*/ 1197 w 2804"/>
                <a:gd name="T77" fmla="*/ 107 h 2018"/>
                <a:gd name="T78" fmla="*/ 2099 w 2804"/>
                <a:gd name="T79" fmla="*/ 1009 h 2018"/>
                <a:gd name="T80" fmla="*/ 1197 w 2804"/>
                <a:gd name="T81" fmla="*/ 1911 h 2018"/>
                <a:gd name="T82" fmla="*/ 2200 w 2804"/>
                <a:gd name="T83" fmla="*/ 1109 h 2018"/>
                <a:gd name="T84" fmla="*/ 2205 w 2804"/>
                <a:gd name="T85" fmla="*/ 1009 h 2018"/>
                <a:gd name="T86" fmla="*/ 2200 w 2804"/>
                <a:gd name="T87" fmla="*/ 909 h 2018"/>
                <a:gd name="T88" fmla="*/ 2348 w 2804"/>
                <a:gd name="T89" fmla="*/ 1009 h 2018"/>
                <a:gd name="T90" fmla="*/ 2200 w 2804"/>
                <a:gd name="T91" fmla="*/ 1109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4" h="2018">
                  <a:moveTo>
                    <a:pt x="2751" y="956"/>
                  </a:moveTo>
                  <a:lnTo>
                    <a:pt x="2586" y="956"/>
                  </a:lnTo>
                  <a:cubicBezTo>
                    <a:pt x="2427" y="956"/>
                    <a:pt x="2277" y="871"/>
                    <a:pt x="2195" y="735"/>
                  </a:cubicBezTo>
                  <a:lnTo>
                    <a:pt x="2130" y="627"/>
                  </a:lnTo>
                  <a:cubicBezTo>
                    <a:pt x="1979" y="260"/>
                    <a:pt x="1618" y="0"/>
                    <a:pt x="1197" y="0"/>
                  </a:cubicBezTo>
                  <a:cubicBezTo>
                    <a:pt x="855" y="0"/>
                    <a:pt x="543" y="174"/>
                    <a:pt x="359" y="446"/>
                  </a:cubicBezTo>
                  <a:cubicBezTo>
                    <a:pt x="288" y="480"/>
                    <a:pt x="0" y="638"/>
                    <a:pt x="0" y="988"/>
                  </a:cubicBezTo>
                  <a:cubicBezTo>
                    <a:pt x="0" y="1341"/>
                    <a:pt x="294" y="1532"/>
                    <a:pt x="358" y="1570"/>
                  </a:cubicBezTo>
                  <a:cubicBezTo>
                    <a:pt x="414" y="1653"/>
                    <a:pt x="482" y="1728"/>
                    <a:pt x="560" y="1792"/>
                  </a:cubicBezTo>
                  <a:cubicBezTo>
                    <a:pt x="739" y="1938"/>
                    <a:pt x="965" y="2018"/>
                    <a:pt x="1197" y="2018"/>
                  </a:cubicBezTo>
                  <a:cubicBezTo>
                    <a:pt x="1618" y="2018"/>
                    <a:pt x="1979" y="1759"/>
                    <a:pt x="2130" y="1391"/>
                  </a:cubicBezTo>
                  <a:lnTo>
                    <a:pt x="2195" y="1284"/>
                  </a:lnTo>
                  <a:cubicBezTo>
                    <a:pt x="2277" y="1147"/>
                    <a:pt x="2427" y="1063"/>
                    <a:pt x="2586" y="1063"/>
                  </a:cubicBezTo>
                  <a:lnTo>
                    <a:pt x="2751" y="1063"/>
                  </a:lnTo>
                  <a:cubicBezTo>
                    <a:pt x="2781" y="1063"/>
                    <a:pt x="2804" y="1039"/>
                    <a:pt x="2804" y="1009"/>
                  </a:cubicBezTo>
                  <a:cubicBezTo>
                    <a:pt x="2804" y="980"/>
                    <a:pt x="2781" y="956"/>
                    <a:pt x="2751" y="956"/>
                  </a:cubicBezTo>
                  <a:close/>
                  <a:moveTo>
                    <a:pt x="107" y="988"/>
                  </a:moveTo>
                  <a:cubicBezTo>
                    <a:pt x="107" y="830"/>
                    <a:pt x="180" y="719"/>
                    <a:pt x="255" y="647"/>
                  </a:cubicBezTo>
                  <a:cubicBezTo>
                    <a:pt x="243" y="678"/>
                    <a:pt x="232" y="709"/>
                    <a:pt x="224" y="741"/>
                  </a:cubicBezTo>
                  <a:cubicBezTo>
                    <a:pt x="216" y="770"/>
                    <a:pt x="233" y="799"/>
                    <a:pt x="261" y="807"/>
                  </a:cubicBezTo>
                  <a:cubicBezTo>
                    <a:pt x="267" y="809"/>
                    <a:pt x="274" y="809"/>
                    <a:pt x="280" y="808"/>
                  </a:cubicBezTo>
                  <a:cubicBezTo>
                    <a:pt x="280" y="812"/>
                    <a:pt x="279" y="815"/>
                    <a:pt x="279" y="818"/>
                  </a:cubicBezTo>
                  <a:cubicBezTo>
                    <a:pt x="272" y="869"/>
                    <a:pt x="269" y="937"/>
                    <a:pt x="269" y="1009"/>
                  </a:cubicBezTo>
                  <a:cubicBezTo>
                    <a:pt x="269" y="1065"/>
                    <a:pt x="271" y="1117"/>
                    <a:pt x="275" y="1162"/>
                  </a:cubicBezTo>
                  <a:cubicBezTo>
                    <a:pt x="268" y="1161"/>
                    <a:pt x="260" y="1160"/>
                    <a:pt x="252" y="1162"/>
                  </a:cubicBezTo>
                  <a:cubicBezTo>
                    <a:pt x="223" y="1168"/>
                    <a:pt x="205" y="1197"/>
                    <a:pt x="211" y="1226"/>
                  </a:cubicBezTo>
                  <a:cubicBezTo>
                    <a:pt x="219" y="1262"/>
                    <a:pt x="229" y="1297"/>
                    <a:pt x="240" y="1331"/>
                  </a:cubicBezTo>
                  <a:cubicBezTo>
                    <a:pt x="170" y="1249"/>
                    <a:pt x="107" y="1134"/>
                    <a:pt x="107" y="988"/>
                  </a:cubicBezTo>
                  <a:close/>
                  <a:moveTo>
                    <a:pt x="1197" y="1911"/>
                  </a:moveTo>
                  <a:cubicBezTo>
                    <a:pt x="818" y="1911"/>
                    <a:pt x="480" y="1670"/>
                    <a:pt x="351" y="1323"/>
                  </a:cubicBezTo>
                  <a:cubicBezTo>
                    <a:pt x="352" y="1323"/>
                    <a:pt x="354" y="1324"/>
                    <a:pt x="356" y="1324"/>
                  </a:cubicBezTo>
                  <a:cubicBezTo>
                    <a:pt x="388" y="1324"/>
                    <a:pt x="406" y="1302"/>
                    <a:pt x="416" y="1275"/>
                  </a:cubicBezTo>
                  <a:cubicBezTo>
                    <a:pt x="529" y="1590"/>
                    <a:pt x="831" y="1817"/>
                    <a:pt x="1184" y="1817"/>
                  </a:cubicBezTo>
                  <a:cubicBezTo>
                    <a:pt x="1634" y="1817"/>
                    <a:pt x="2000" y="1451"/>
                    <a:pt x="2000" y="1001"/>
                  </a:cubicBezTo>
                  <a:cubicBezTo>
                    <a:pt x="2000" y="551"/>
                    <a:pt x="1634" y="185"/>
                    <a:pt x="1184" y="185"/>
                  </a:cubicBezTo>
                  <a:cubicBezTo>
                    <a:pt x="827" y="185"/>
                    <a:pt x="524" y="416"/>
                    <a:pt x="413" y="736"/>
                  </a:cubicBezTo>
                  <a:cubicBezTo>
                    <a:pt x="402" y="712"/>
                    <a:pt x="385" y="695"/>
                    <a:pt x="356" y="695"/>
                  </a:cubicBezTo>
                  <a:cubicBezTo>
                    <a:pt x="354" y="695"/>
                    <a:pt x="352" y="695"/>
                    <a:pt x="351" y="695"/>
                  </a:cubicBezTo>
                  <a:cubicBezTo>
                    <a:pt x="480" y="345"/>
                    <a:pt x="818" y="107"/>
                    <a:pt x="1197" y="107"/>
                  </a:cubicBezTo>
                  <a:cubicBezTo>
                    <a:pt x="1694" y="107"/>
                    <a:pt x="2099" y="512"/>
                    <a:pt x="2099" y="1009"/>
                  </a:cubicBezTo>
                  <a:cubicBezTo>
                    <a:pt x="2099" y="1507"/>
                    <a:pt x="1694" y="1911"/>
                    <a:pt x="1197" y="1911"/>
                  </a:cubicBezTo>
                  <a:close/>
                  <a:moveTo>
                    <a:pt x="2200" y="1109"/>
                  </a:moveTo>
                  <a:cubicBezTo>
                    <a:pt x="2204" y="1076"/>
                    <a:pt x="2205" y="1043"/>
                    <a:pt x="2205" y="1009"/>
                  </a:cubicBezTo>
                  <a:cubicBezTo>
                    <a:pt x="2205" y="975"/>
                    <a:pt x="2204" y="942"/>
                    <a:pt x="2200" y="909"/>
                  </a:cubicBezTo>
                  <a:cubicBezTo>
                    <a:pt x="2244" y="950"/>
                    <a:pt x="2294" y="984"/>
                    <a:pt x="2348" y="1009"/>
                  </a:cubicBezTo>
                  <a:cubicBezTo>
                    <a:pt x="2294" y="1034"/>
                    <a:pt x="2244" y="1068"/>
                    <a:pt x="2200" y="1109"/>
                  </a:cubicBezTo>
                  <a:close/>
                </a:path>
              </a:pathLst>
            </a:custGeom>
            <a:solidFill>
              <a:schemeClr val="bg1"/>
            </a:solidFill>
            <a:ln>
              <a:noFill/>
            </a:ln>
          </p:spPr>
        </p:sp>
        <p:sp>
          <p:nvSpPr>
            <p:cNvPr id="20" name="vision_349402">
              <a:extLst>
                <a:ext uri="{FF2B5EF4-FFF2-40B4-BE49-F238E27FC236}">
                  <a16:creationId xmlns:a16="http://schemas.microsoft.com/office/drawing/2014/main" id="{5F89D6F6-BB97-4925-9F6F-07A03B3C32AF}"/>
                </a:ext>
              </a:extLst>
            </p:cNvPr>
            <p:cNvSpPr>
              <a:spLocks noChangeAspect="1"/>
            </p:cNvSpPr>
            <p:nvPr userDrawn="1"/>
          </p:nvSpPr>
          <p:spPr bwMode="auto">
            <a:xfrm>
              <a:off x="907375" y="1455670"/>
              <a:ext cx="503180" cy="502376"/>
            </a:xfrm>
            <a:custGeom>
              <a:avLst/>
              <a:gdLst>
                <a:gd name="connsiteX0" fmla="*/ 335416 w 607692"/>
                <a:gd name="connsiteY0" fmla="*/ 550552 h 606722"/>
                <a:gd name="connsiteX1" fmla="*/ 338175 w 607692"/>
                <a:gd name="connsiteY1" fmla="*/ 572044 h 606722"/>
                <a:gd name="connsiteX2" fmla="*/ 315214 w 607692"/>
                <a:gd name="connsiteY2" fmla="*/ 573909 h 606722"/>
                <a:gd name="connsiteX3" fmla="*/ 314324 w 607692"/>
                <a:gd name="connsiteY3" fmla="*/ 552328 h 606722"/>
                <a:gd name="connsiteX4" fmla="*/ 335416 w 607692"/>
                <a:gd name="connsiteY4" fmla="*/ 550552 h 606722"/>
                <a:gd name="connsiteX5" fmla="*/ 271920 w 607692"/>
                <a:gd name="connsiteY5" fmla="*/ 550481 h 606722"/>
                <a:gd name="connsiteX6" fmla="*/ 293085 w 607692"/>
                <a:gd name="connsiteY6" fmla="*/ 552345 h 606722"/>
                <a:gd name="connsiteX7" fmla="*/ 292107 w 607692"/>
                <a:gd name="connsiteY7" fmla="*/ 573909 h 606722"/>
                <a:gd name="connsiteX8" fmla="*/ 269163 w 607692"/>
                <a:gd name="connsiteY8" fmla="*/ 571957 h 606722"/>
                <a:gd name="connsiteX9" fmla="*/ 585954 w 607692"/>
                <a:gd name="connsiteY9" fmla="*/ 541661 h 606722"/>
                <a:gd name="connsiteX10" fmla="*/ 607665 w 607692"/>
                <a:gd name="connsiteY10" fmla="*/ 541661 h 606722"/>
                <a:gd name="connsiteX11" fmla="*/ 607665 w 607692"/>
                <a:gd name="connsiteY11" fmla="*/ 595879 h 606722"/>
                <a:gd name="connsiteX12" fmla="*/ 596810 w 607692"/>
                <a:gd name="connsiteY12" fmla="*/ 606722 h 606722"/>
                <a:gd name="connsiteX13" fmla="*/ 542533 w 607692"/>
                <a:gd name="connsiteY13" fmla="*/ 606722 h 606722"/>
                <a:gd name="connsiteX14" fmla="*/ 542533 w 607692"/>
                <a:gd name="connsiteY14" fmla="*/ 585035 h 606722"/>
                <a:gd name="connsiteX15" fmla="*/ 585954 w 607692"/>
                <a:gd name="connsiteY15" fmla="*/ 585035 h 606722"/>
                <a:gd name="connsiteX16" fmla="*/ 376875 w 607692"/>
                <a:gd name="connsiteY16" fmla="*/ 541661 h 606722"/>
                <a:gd name="connsiteX17" fmla="*/ 383196 w 607692"/>
                <a:gd name="connsiteY17" fmla="*/ 562407 h 606722"/>
                <a:gd name="connsiteX18" fmla="*/ 360940 w 607692"/>
                <a:gd name="connsiteY18" fmla="*/ 568194 h 606722"/>
                <a:gd name="connsiteX19" fmla="*/ 356311 w 607692"/>
                <a:gd name="connsiteY19" fmla="*/ 547003 h 606722"/>
                <a:gd name="connsiteX20" fmla="*/ 376875 w 607692"/>
                <a:gd name="connsiteY20" fmla="*/ 541661 h 606722"/>
                <a:gd name="connsiteX21" fmla="*/ 26 w 607692"/>
                <a:gd name="connsiteY21" fmla="*/ 541661 h 606722"/>
                <a:gd name="connsiteX22" fmla="*/ 21743 w 607692"/>
                <a:gd name="connsiteY22" fmla="*/ 541661 h 606722"/>
                <a:gd name="connsiteX23" fmla="*/ 21743 w 607692"/>
                <a:gd name="connsiteY23" fmla="*/ 585035 h 606722"/>
                <a:gd name="connsiteX24" fmla="*/ 65087 w 607692"/>
                <a:gd name="connsiteY24" fmla="*/ 585035 h 606722"/>
                <a:gd name="connsiteX25" fmla="*/ 65087 w 607692"/>
                <a:gd name="connsiteY25" fmla="*/ 606722 h 606722"/>
                <a:gd name="connsiteX26" fmla="*/ 10884 w 607692"/>
                <a:gd name="connsiteY26" fmla="*/ 606722 h 606722"/>
                <a:gd name="connsiteX27" fmla="*/ 26 w 607692"/>
                <a:gd name="connsiteY27" fmla="*/ 595879 h 606722"/>
                <a:gd name="connsiteX28" fmla="*/ 230552 w 607692"/>
                <a:gd name="connsiteY28" fmla="*/ 541590 h 606722"/>
                <a:gd name="connsiteX29" fmla="*/ 251027 w 607692"/>
                <a:gd name="connsiteY29" fmla="*/ 546929 h 606722"/>
                <a:gd name="connsiteX30" fmla="*/ 246487 w 607692"/>
                <a:gd name="connsiteY30" fmla="*/ 568193 h 606722"/>
                <a:gd name="connsiteX31" fmla="*/ 224142 w 607692"/>
                <a:gd name="connsiteY31" fmla="*/ 562321 h 606722"/>
                <a:gd name="connsiteX32" fmla="*/ 416226 w 607692"/>
                <a:gd name="connsiteY32" fmla="*/ 525854 h 606722"/>
                <a:gd name="connsiteX33" fmla="*/ 426029 w 607692"/>
                <a:gd name="connsiteY33" fmla="*/ 545213 h 606722"/>
                <a:gd name="connsiteX34" fmla="*/ 404996 w 607692"/>
                <a:gd name="connsiteY34" fmla="*/ 554715 h 606722"/>
                <a:gd name="connsiteX35" fmla="*/ 396886 w 607692"/>
                <a:gd name="connsiteY35" fmla="*/ 534645 h 606722"/>
                <a:gd name="connsiteX36" fmla="*/ 416226 w 607692"/>
                <a:gd name="connsiteY36" fmla="*/ 525854 h 606722"/>
                <a:gd name="connsiteX37" fmla="*/ 191230 w 607692"/>
                <a:gd name="connsiteY37" fmla="*/ 525783 h 606722"/>
                <a:gd name="connsiteX38" fmla="*/ 210523 w 607692"/>
                <a:gd name="connsiteY38" fmla="*/ 534574 h 606722"/>
                <a:gd name="connsiteX39" fmla="*/ 202432 w 607692"/>
                <a:gd name="connsiteY39" fmla="*/ 554644 h 606722"/>
                <a:gd name="connsiteX40" fmla="*/ 181450 w 607692"/>
                <a:gd name="connsiteY40" fmla="*/ 545142 h 606722"/>
                <a:gd name="connsiteX41" fmla="*/ 452268 w 607692"/>
                <a:gd name="connsiteY41" fmla="*/ 503626 h 606722"/>
                <a:gd name="connsiteX42" fmla="*/ 465193 w 607692"/>
                <a:gd name="connsiteY42" fmla="*/ 521066 h 606722"/>
                <a:gd name="connsiteX43" fmla="*/ 446118 w 607692"/>
                <a:gd name="connsiteY43" fmla="*/ 533969 h 606722"/>
                <a:gd name="connsiteX44" fmla="*/ 434709 w 607692"/>
                <a:gd name="connsiteY44" fmla="*/ 515549 h 606722"/>
                <a:gd name="connsiteX45" fmla="*/ 452268 w 607692"/>
                <a:gd name="connsiteY45" fmla="*/ 503626 h 606722"/>
                <a:gd name="connsiteX46" fmla="*/ 155262 w 607692"/>
                <a:gd name="connsiteY46" fmla="*/ 503555 h 606722"/>
                <a:gd name="connsiteX47" fmla="*/ 172770 w 607692"/>
                <a:gd name="connsiteY47" fmla="*/ 515451 h 606722"/>
                <a:gd name="connsiteX48" fmla="*/ 161305 w 607692"/>
                <a:gd name="connsiteY48" fmla="*/ 533828 h 606722"/>
                <a:gd name="connsiteX49" fmla="*/ 142286 w 607692"/>
                <a:gd name="connsiteY49" fmla="*/ 520866 h 606722"/>
                <a:gd name="connsiteX50" fmla="*/ 484032 w 607692"/>
                <a:gd name="connsiteY50" fmla="*/ 475682 h 606722"/>
                <a:gd name="connsiteX51" fmla="*/ 499699 w 607692"/>
                <a:gd name="connsiteY51" fmla="*/ 490692 h 606722"/>
                <a:gd name="connsiteX52" fmla="*/ 483142 w 607692"/>
                <a:gd name="connsiteY52" fmla="*/ 506590 h 606722"/>
                <a:gd name="connsiteX53" fmla="*/ 468721 w 607692"/>
                <a:gd name="connsiteY53" fmla="*/ 490336 h 606722"/>
                <a:gd name="connsiteX54" fmla="*/ 484032 w 607692"/>
                <a:gd name="connsiteY54" fmla="*/ 475682 h 606722"/>
                <a:gd name="connsiteX55" fmla="*/ 123465 w 607692"/>
                <a:gd name="connsiteY55" fmla="*/ 475470 h 606722"/>
                <a:gd name="connsiteX56" fmla="*/ 138687 w 607692"/>
                <a:gd name="connsiteY56" fmla="*/ 490213 h 606722"/>
                <a:gd name="connsiteX57" fmla="*/ 124355 w 607692"/>
                <a:gd name="connsiteY57" fmla="*/ 506378 h 606722"/>
                <a:gd name="connsiteX58" fmla="*/ 107709 w 607692"/>
                <a:gd name="connsiteY58" fmla="*/ 490480 h 606722"/>
                <a:gd name="connsiteX59" fmla="*/ 510630 w 607692"/>
                <a:gd name="connsiteY59" fmla="*/ 442798 h 606722"/>
                <a:gd name="connsiteX60" fmla="*/ 528702 w 607692"/>
                <a:gd name="connsiteY60" fmla="*/ 454878 h 606722"/>
                <a:gd name="connsiteX61" fmla="*/ 514992 w 607692"/>
                <a:gd name="connsiteY61" fmla="*/ 473353 h 606722"/>
                <a:gd name="connsiteX62" fmla="*/ 498077 w 607692"/>
                <a:gd name="connsiteY62" fmla="*/ 459763 h 606722"/>
                <a:gd name="connsiteX63" fmla="*/ 510630 w 607692"/>
                <a:gd name="connsiteY63" fmla="*/ 442798 h 606722"/>
                <a:gd name="connsiteX64" fmla="*/ 96871 w 607692"/>
                <a:gd name="connsiteY64" fmla="*/ 442516 h 606722"/>
                <a:gd name="connsiteX65" fmla="*/ 109402 w 607692"/>
                <a:gd name="connsiteY65" fmla="*/ 459559 h 606722"/>
                <a:gd name="connsiteX66" fmla="*/ 92605 w 607692"/>
                <a:gd name="connsiteY66" fmla="*/ 473141 h 606722"/>
                <a:gd name="connsiteX67" fmla="*/ 78918 w 607692"/>
                <a:gd name="connsiteY67" fmla="*/ 454677 h 606722"/>
                <a:gd name="connsiteX68" fmla="*/ 531381 w 607692"/>
                <a:gd name="connsiteY68" fmla="*/ 405822 h 606722"/>
                <a:gd name="connsiteX69" fmla="*/ 551142 w 607692"/>
                <a:gd name="connsiteY69" fmla="*/ 414706 h 606722"/>
                <a:gd name="connsiteX70" fmla="*/ 540728 w 607692"/>
                <a:gd name="connsiteY70" fmla="*/ 435318 h 606722"/>
                <a:gd name="connsiteX71" fmla="*/ 521857 w 607692"/>
                <a:gd name="connsiteY71" fmla="*/ 424745 h 606722"/>
                <a:gd name="connsiteX72" fmla="*/ 531381 w 607692"/>
                <a:gd name="connsiteY72" fmla="*/ 405822 h 606722"/>
                <a:gd name="connsiteX73" fmla="*/ 76240 w 607692"/>
                <a:gd name="connsiteY73" fmla="*/ 405540 h 606722"/>
                <a:gd name="connsiteX74" fmla="*/ 85764 w 607692"/>
                <a:gd name="connsiteY74" fmla="*/ 424463 h 606722"/>
                <a:gd name="connsiteX75" fmla="*/ 66804 w 607692"/>
                <a:gd name="connsiteY75" fmla="*/ 435036 h 606722"/>
                <a:gd name="connsiteX76" fmla="*/ 56479 w 607692"/>
                <a:gd name="connsiteY76" fmla="*/ 414513 h 606722"/>
                <a:gd name="connsiteX77" fmla="*/ 368960 w 607692"/>
                <a:gd name="connsiteY77" fmla="*/ 303290 h 606722"/>
                <a:gd name="connsiteX78" fmla="*/ 390676 w 607692"/>
                <a:gd name="connsiteY78" fmla="*/ 303290 h 606722"/>
                <a:gd name="connsiteX79" fmla="*/ 303810 w 607692"/>
                <a:gd name="connsiteY79" fmla="*/ 390086 h 606722"/>
                <a:gd name="connsiteX80" fmla="*/ 303810 w 607692"/>
                <a:gd name="connsiteY80" fmla="*/ 368387 h 606722"/>
                <a:gd name="connsiteX81" fmla="*/ 368960 w 607692"/>
                <a:gd name="connsiteY81" fmla="*/ 303290 h 606722"/>
                <a:gd name="connsiteX82" fmla="*/ 303810 w 607692"/>
                <a:gd name="connsiteY82" fmla="*/ 216707 h 606722"/>
                <a:gd name="connsiteX83" fmla="*/ 303810 w 607692"/>
                <a:gd name="connsiteY83" fmla="*/ 238375 h 606722"/>
                <a:gd name="connsiteX84" fmla="*/ 238736 w 607692"/>
                <a:gd name="connsiteY84" fmla="*/ 303291 h 606722"/>
                <a:gd name="connsiteX85" fmla="*/ 217015 w 607692"/>
                <a:gd name="connsiteY85" fmla="*/ 303291 h 606722"/>
                <a:gd name="connsiteX86" fmla="*/ 303810 w 607692"/>
                <a:gd name="connsiteY86" fmla="*/ 216707 h 606722"/>
                <a:gd name="connsiteX87" fmla="*/ 417293 w 607692"/>
                <a:gd name="connsiteY87" fmla="*/ 187065 h 606722"/>
                <a:gd name="connsiteX88" fmla="*/ 466606 w 607692"/>
                <a:gd name="connsiteY88" fmla="*/ 303317 h 606722"/>
                <a:gd name="connsiteX89" fmla="*/ 417293 w 607692"/>
                <a:gd name="connsiteY89" fmla="*/ 419657 h 606722"/>
                <a:gd name="connsiteX90" fmla="*/ 582056 w 607692"/>
                <a:gd name="connsiteY90" fmla="*/ 303317 h 606722"/>
                <a:gd name="connsiteX91" fmla="*/ 417293 w 607692"/>
                <a:gd name="connsiteY91" fmla="*/ 187065 h 606722"/>
                <a:gd name="connsiteX92" fmla="*/ 190398 w 607692"/>
                <a:gd name="connsiteY92" fmla="*/ 187065 h 606722"/>
                <a:gd name="connsiteX93" fmla="*/ 25635 w 607692"/>
                <a:gd name="connsiteY93" fmla="*/ 303317 h 606722"/>
                <a:gd name="connsiteX94" fmla="*/ 190398 w 607692"/>
                <a:gd name="connsiteY94" fmla="*/ 419657 h 606722"/>
                <a:gd name="connsiteX95" fmla="*/ 141085 w 607692"/>
                <a:gd name="connsiteY95" fmla="*/ 303317 h 606722"/>
                <a:gd name="connsiteX96" fmla="*/ 190398 w 607692"/>
                <a:gd name="connsiteY96" fmla="*/ 187065 h 606722"/>
                <a:gd name="connsiteX97" fmla="*/ 540888 w 607692"/>
                <a:gd name="connsiteY97" fmla="*/ 171686 h 606722"/>
                <a:gd name="connsiteX98" fmla="*/ 551213 w 607692"/>
                <a:gd name="connsiteY98" fmla="*/ 192222 h 606722"/>
                <a:gd name="connsiteX99" fmla="*/ 531452 w 607692"/>
                <a:gd name="connsiteY99" fmla="*/ 201112 h 606722"/>
                <a:gd name="connsiteX100" fmla="*/ 521928 w 607692"/>
                <a:gd name="connsiteY100" fmla="*/ 182176 h 606722"/>
                <a:gd name="connsiteX101" fmla="*/ 66874 w 607692"/>
                <a:gd name="connsiteY101" fmla="*/ 171404 h 606722"/>
                <a:gd name="connsiteX102" fmla="*/ 85834 w 607692"/>
                <a:gd name="connsiteY102" fmla="*/ 182002 h 606722"/>
                <a:gd name="connsiteX103" fmla="*/ 76310 w 607692"/>
                <a:gd name="connsiteY103" fmla="*/ 200971 h 606722"/>
                <a:gd name="connsiteX104" fmla="*/ 56549 w 607692"/>
                <a:gd name="connsiteY104" fmla="*/ 191976 h 606722"/>
                <a:gd name="connsiteX105" fmla="*/ 66874 w 607692"/>
                <a:gd name="connsiteY105" fmla="*/ 171404 h 606722"/>
                <a:gd name="connsiteX106" fmla="*/ 303801 w 607692"/>
                <a:gd name="connsiteY106" fmla="*/ 162535 h 606722"/>
                <a:gd name="connsiteX107" fmla="*/ 162804 w 607692"/>
                <a:gd name="connsiteY107" fmla="*/ 303317 h 606722"/>
                <a:gd name="connsiteX108" fmla="*/ 303801 w 607692"/>
                <a:gd name="connsiteY108" fmla="*/ 444188 h 606722"/>
                <a:gd name="connsiteX109" fmla="*/ 444887 w 607692"/>
                <a:gd name="connsiteY109" fmla="*/ 303317 h 606722"/>
                <a:gd name="connsiteX110" fmla="*/ 303801 w 607692"/>
                <a:gd name="connsiteY110" fmla="*/ 162535 h 606722"/>
                <a:gd name="connsiteX111" fmla="*/ 303801 w 607692"/>
                <a:gd name="connsiteY111" fmla="*/ 140849 h 606722"/>
                <a:gd name="connsiteX112" fmla="*/ 605022 w 607692"/>
                <a:gd name="connsiteY112" fmla="*/ 296295 h 606722"/>
                <a:gd name="connsiteX113" fmla="*/ 605022 w 607692"/>
                <a:gd name="connsiteY113" fmla="*/ 310427 h 606722"/>
                <a:gd name="connsiteX114" fmla="*/ 303801 w 607692"/>
                <a:gd name="connsiteY114" fmla="*/ 465874 h 606722"/>
                <a:gd name="connsiteX115" fmla="*/ 2670 w 607692"/>
                <a:gd name="connsiteY115" fmla="*/ 310427 h 606722"/>
                <a:gd name="connsiteX116" fmla="*/ 2670 w 607692"/>
                <a:gd name="connsiteY116" fmla="*/ 296295 h 606722"/>
                <a:gd name="connsiteX117" fmla="*/ 303801 w 607692"/>
                <a:gd name="connsiteY117" fmla="*/ 140849 h 606722"/>
                <a:gd name="connsiteX118" fmla="*/ 515062 w 607692"/>
                <a:gd name="connsiteY118" fmla="*/ 133510 h 606722"/>
                <a:gd name="connsiteX119" fmla="*/ 528772 w 607692"/>
                <a:gd name="connsiteY119" fmla="*/ 152062 h 606722"/>
                <a:gd name="connsiteX120" fmla="*/ 510789 w 607692"/>
                <a:gd name="connsiteY120" fmla="*/ 164135 h 606722"/>
                <a:gd name="connsiteX121" fmla="*/ 498147 w 607692"/>
                <a:gd name="connsiteY121" fmla="*/ 147091 h 606722"/>
                <a:gd name="connsiteX122" fmla="*/ 92699 w 607692"/>
                <a:gd name="connsiteY122" fmla="*/ 133298 h 606722"/>
                <a:gd name="connsiteX123" fmla="*/ 109614 w 607692"/>
                <a:gd name="connsiteY123" fmla="*/ 146911 h 606722"/>
                <a:gd name="connsiteX124" fmla="*/ 96972 w 607692"/>
                <a:gd name="connsiteY124" fmla="*/ 163994 h 606722"/>
                <a:gd name="connsiteX125" fmla="*/ 78989 w 607692"/>
                <a:gd name="connsiteY125" fmla="*/ 151893 h 606722"/>
                <a:gd name="connsiteX126" fmla="*/ 92699 w 607692"/>
                <a:gd name="connsiteY126" fmla="*/ 133298 h 606722"/>
                <a:gd name="connsiteX127" fmla="*/ 483284 w 607692"/>
                <a:gd name="connsiteY127" fmla="*/ 100274 h 606722"/>
                <a:gd name="connsiteX128" fmla="*/ 499841 w 607692"/>
                <a:gd name="connsiteY128" fmla="*/ 116261 h 606722"/>
                <a:gd name="connsiteX129" fmla="*/ 484174 w 607692"/>
                <a:gd name="connsiteY129" fmla="*/ 131182 h 606722"/>
                <a:gd name="connsiteX130" fmla="*/ 468863 w 607692"/>
                <a:gd name="connsiteY130" fmla="*/ 116527 h 606722"/>
                <a:gd name="connsiteX131" fmla="*/ 124567 w 607692"/>
                <a:gd name="connsiteY131" fmla="*/ 100132 h 606722"/>
                <a:gd name="connsiteX132" fmla="*/ 138899 w 607692"/>
                <a:gd name="connsiteY132" fmla="*/ 116306 h 606722"/>
                <a:gd name="connsiteX133" fmla="*/ 123588 w 607692"/>
                <a:gd name="connsiteY133" fmla="*/ 130969 h 606722"/>
                <a:gd name="connsiteX134" fmla="*/ 107921 w 607692"/>
                <a:gd name="connsiteY134" fmla="*/ 116039 h 606722"/>
                <a:gd name="connsiteX135" fmla="*/ 124567 w 607692"/>
                <a:gd name="connsiteY135" fmla="*/ 100132 h 606722"/>
                <a:gd name="connsiteX136" fmla="*/ 446304 w 607692"/>
                <a:gd name="connsiteY136" fmla="*/ 72894 h 606722"/>
                <a:gd name="connsiteX137" fmla="*/ 465335 w 607692"/>
                <a:gd name="connsiteY137" fmla="*/ 85766 h 606722"/>
                <a:gd name="connsiteX138" fmla="*/ 452440 w 607692"/>
                <a:gd name="connsiteY138" fmla="*/ 103167 h 606722"/>
                <a:gd name="connsiteX139" fmla="*/ 434921 w 607692"/>
                <a:gd name="connsiteY139" fmla="*/ 91271 h 606722"/>
                <a:gd name="connsiteX140" fmla="*/ 161580 w 607692"/>
                <a:gd name="connsiteY140" fmla="*/ 72682 h 606722"/>
                <a:gd name="connsiteX141" fmla="*/ 172982 w 607692"/>
                <a:gd name="connsiteY141" fmla="*/ 91190 h 606722"/>
                <a:gd name="connsiteX142" fmla="*/ 155433 w 607692"/>
                <a:gd name="connsiteY142" fmla="*/ 103025 h 606722"/>
                <a:gd name="connsiteX143" fmla="*/ 142427 w 607692"/>
                <a:gd name="connsiteY143" fmla="*/ 85673 h 606722"/>
                <a:gd name="connsiteX144" fmla="*/ 161580 w 607692"/>
                <a:gd name="connsiteY144" fmla="*/ 72682 h 606722"/>
                <a:gd name="connsiteX145" fmla="*/ 405259 w 607692"/>
                <a:gd name="connsiteY145" fmla="*/ 52077 h 606722"/>
                <a:gd name="connsiteX146" fmla="*/ 426241 w 607692"/>
                <a:gd name="connsiteY146" fmla="*/ 61579 h 606722"/>
                <a:gd name="connsiteX147" fmla="*/ 416372 w 607692"/>
                <a:gd name="connsiteY147" fmla="*/ 80938 h 606722"/>
                <a:gd name="connsiteX148" fmla="*/ 397168 w 607692"/>
                <a:gd name="connsiteY148" fmla="*/ 72146 h 606722"/>
                <a:gd name="connsiteX149" fmla="*/ 202695 w 607692"/>
                <a:gd name="connsiteY149" fmla="*/ 52007 h 606722"/>
                <a:gd name="connsiteX150" fmla="*/ 210805 w 607692"/>
                <a:gd name="connsiteY150" fmla="*/ 72089 h 606722"/>
                <a:gd name="connsiteX151" fmla="*/ 191465 w 607692"/>
                <a:gd name="connsiteY151" fmla="*/ 80798 h 606722"/>
                <a:gd name="connsiteX152" fmla="*/ 181662 w 607692"/>
                <a:gd name="connsiteY152" fmla="*/ 61515 h 606722"/>
                <a:gd name="connsiteX153" fmla="*/ 202695 w 607692"/>
                <a:gd name="connsiteY153" fmla="*/ 52007 h 606722"/>
                <a:gd name="connsiteX154" fmla="*/ 361204 w 607692"/>
                <a:gd name="connsiteY154" fmla="*/ 38599 h 606722"/>
                <a:gd name="connsiteX155" fmla="*/ 383549 w 607692"/>
                <a:gd name="connsiteY155" fmla="*/ 44367 h 606722"/>
                <a:gd name="connsiteX156" fmla="*/ 377139 w 607692"/>
                <a:gd name="connsiteY156" fmla="*/ 65132 h 606722"/>
                <a:gd name="connsiteX157" fmla="*/ 356664 w 607692"/>
                <a:gd name="connsiteY157" fmla="*/ 59719 h 606722"/>
                <a:gd name="connsiteX158" fmla="*/ 246769 w 607692"/>
                <a:gd name="connsiteY158" fmla="*/ 38458 h 606722"/>
                <a:gd name="connsiteX159" fmla="*/ 251309 w 607692"/>
                <a:gd name="connsiteY159" fmla="*/ 59722 h 606722"/>
                <a:gd name="connsiteX160" fmla="*/ 230834 w 607692"/>
                <a:gd name="connsiteY160" fmla="*/ 65061 h 606722"/>
                <a:gd name="connsiteX161" fmla="*/ 224424 w 607692"/>
                <a:gd name="connsiteY161" fmla="*/ 44241 h 606722"/>
                <a:gd name="connsiteX162" fmla="*/ 246769 w 607692"/>
                <a:gd name="connsiteY162" fmla="*/ 38458 h 606722"/>
                <a:gd name="connsiteX163" fmla="*/ 315426 w 607692"/>
                <a:gd name="connsiteY163" fmla="*/ 32813 h 606722"/>
                <a:gd name="connsiteX164" fmla="*/ 338387 w 607692"/>
                <a:gd name="connsiteY164" fmla="*/ 34678 h 606722"/>
                <a:gd name="connsiteX165" fmla="*/ 335717 w 607692"/>
                <a:gd name="connsiteY165" fmla="*/ 56170 h 606722"/>
                <a:gd name="connsiteX166" fmla="*/ 314536 w 607692"/>
                <a:gd name="connsiteY166" fmla="*/ 54394 h 606722"/>
                <a:gd name="connsiteX167" fmla="*/ 292476 w 607692"/>
                <a:gd name="connsiteY167" fmla="*/ 32672 h 606722"/>
                <a:gd name="connsiteX168" fmla="*/ 293366 w 607692"/>
                <a:gd name="connsiteY168" fmla="*/ 54390 h 606722"/>
                <a:gd name="connsiteX169" fmla="*/ 272185 w 607692"/>
                <a:gd name="connsiteY169" fmla="*/ 56170 h 606722"/>
                <a:gd name="connsiteX170" fmla="*/ 269515 w 607692"/>
                <a:gd name="connsiteY170" fmla="*/ 34630 h 606722"/>
                <a:gd name="connsiteX171" fmla="*/ 292476 w 607692"/>
                <a:gd name="connsiteY171" fmla="*/ 32672 h 606722"/>
                <a:gd name="connsiteX172" fmla="*/ 542533 w 607692"/>
                <a:gd name="connsiteY172" fmla="*/ 0 h 606722"/>
                <a:gd name="connsiteX173" fmla="*/ 596810 w 607692"/>
                <a:gd name="connsiteY173" fmla="*/ 0 h 606722"/>
                <a:gd name="connsiteX174" fmla="*/ 607665 w 607692"/>
                <a:gd name="connsiteY174" fmla="*/ 10846 h 606722"/>
                <a:gd name="connsiteX175" fmla="*/ 607665 w 607692"/>
                <a:gd name="connsiteY175" fmla="*/ 64991 h 606722"/>
                <a:gd name="connsiteX176" fmla="*/ 585954 w 607692"/>
                <a:gd name="connsiteY176" fmla="*/ 64991 h 606722"/>
                <a:gd name="connsiteX177" fmla="*/ 585954 w 607692"/>
                <a:gd name="connsiteY177" fmla="*/ 21693 h 606722"/>
                <a:gd name="connsiteX178" fmla="*/ 542533 w 607692"/>
                <a:gd name="connsiteY178" fmla="*/ 21693 h 606722"/>
                <a:gd name="connsiteX179" fmla="*/ 10884 w 607692"/>
                <a:gd name="connsiteY179" fmla="*/ 0 h 606722"/>
                <a:gd name="connsiteX180" fmla="*/ 65087 w 607692"/>
                <a:gd name="connsiteY180" fmla="*/ 0 h 606722"/>
                <a:gd name="connsiteX181" fmla="*/ 65087 w 607692"/>
                <a:gd name="connsiteY181" fmla="*/ 21693 h 606722"/>
                <a:gd name="connsiteX182" fmla="*/ 21743 w 607692"/>
                <a:gd name="connsiteY182" fmla="*/ 21693 h 606722"/>
                <a:gd name="connsiteX183" fmla="*/ 21743 w 607692"/>
                <a:gd name="connsiteY183" fmla="*/ 64991 h 606722"/>
                <a:gd name="connsiteX184" fmla="*/ 26 w 607692"/>
                <a:gd name="connsiteY184" fmla="*/ 64991 h 606722"/>
                <a:gd name="connsiteX185" fmla="*/ 26 w 607692"/>
                <a:gd name="connsiteY185" fmla="*/ 10846 h 606722"/>
                <a:gd name="connsiteX186" fmla="*/ 10884 w 607692"/>
                <a:gd name="connsiteY18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607692" h="606722">
                  <a:moveTo>
                    <a:pt x="335416" y="550552"/>
                  </a:moveTo>
                  <a:lnTo>
                    <a:pt x="338175" y="572044"/>
                  </a:lnTo>
                  <a:cubicBezTo>
                    <a:pt x="330610" y="572932"/>
                    <a:pt x="322868" y="573643"/>
                    <a:pt x="315214" y="573909"/>
                  </a:cubicBezTo>
                  <a:lnTo>
                    <a:pt x="314324" y="552328"/>
                  </a:lnTo>
                  <a:cubicBezTo>
                    <a:pt x="321355" y="551973"/>
                    <a:pt x="328474" y="551440"/>
                    <a:pt x="335416" y="550552"/>
                  </a:cubicBezTo>
                  <a:close/>
                  <a:moveTo>
                    <a:pt x="271920" y="550481"/>
                  </a:moveTo>
                  <a:cubicBezTo>
                    <a:pt x="278856" y="551369"/>
                    <a:pt x="285971" y="551990"/>
                    <a:pt x="293085" y="552345"/>
                  </a:cubicBezTo>
                  <a:lnTo>
                    <a:pt x="292107" y="573909"/>
                  </a:lnTo>
                  <a:cubicBezTo>
                    <a:pt x="284459" y="573554"/>
                    <a:pt x="276722" y="572933"/>
                    <a:pt x="269163" y="571957"/>
                  </a:cubicBezTo>
                  <a:close/>
                  <a:moveTo>
                    <a:pt x="585954" y="541661"/>
                  </a:moveTo>
                  <a:lnTo>
                    <a:pt x="607665" y="541661"/>
                  </a:lnTo>
                  <a:lnTo>
                    <a:pt x="607665" y="595879"/>
                  </a:lnTo>
                  <a:cubicBezTo>
                    <a:pt x="607665" y="601834"/>
                    <a:pt x="602771" y="606722"/>
                    <a:pt x="596810" y="606722"/>
                  </a:cubicBezTo>
                  <a:lnTo>
                    <a:pt x="542533" y="606722"/>
                  </a:lnTo>
                  <a:lnTo>
                    <a:pt x="542533" y="585035"/>
                  </a:lnTo>
                  <a:lnTo>
                    <a:pt x="585954" y="585035"/>
                  </a:lnTo>
                  <a:close/>
                  <a:moveTo>
                    <a:pt x="376875" y="541661"/>
                  </a:moveTo>
                  <a:lnTo>
                    <a:pt x="383196" y="562407"/>
                  </a:lnTo>
                  <a:cubicBezTo>
                    <a:pt x="375896" y="564633"/>
                    <a:pt x="368329" y="566592"/>
                    <a:pt x="360940" y="568194"/>
                  </a:cubicBezTo>
                  <a:lnTo>
                    <a:pt x="356311" y="547003"/>
                  </a:lnTo>
                  <a:cubicBezTo>
                    <a:pt x="363255" y="545490"/>
                    <a:pt x="370110" y="543709"/>
                    <a:pt x="376875" y="541661"/>
                  </a:cubicBezTo>
                  <a:close/>
                  <a:moveTo>
                    <a:pt x="26" y="541661"/>
                  </a:moveTo>
                  <a:lnTo>
                    <a:pt x="21743" y="541661"/>
                  </a:lnTo>
                  <a:lnTo>
                    <a:pt x="21743" y="585035"/>
                  </a:lnTo>
                  <a:lnTo>
                    <a:pt x="65087" y="585035"/>
                  </a:lnTo>
                  <a:lnTo>
                    <a:pt x="65087" y="606722"/>
                  </a:lnTo>
                  <a:lnTo>
                    <a:pt x="10884" y="606722"/>
                  </a:lnTo>
                  <a:cubicBezTo>
                    <a:pt x="4921" y="606722"/>
                    <a:pt x="26" y="601834"/>
                    <a:pt x="26" y="595879"/>
                  </a:cubicBezTo>
                  <a:close/>
                  <a:moveTo>
                    <a:pt x="230552" y="541590"/>
                  </a:moveTo>
                  <a:cubicBezTo>
                    <a:pt x="237228" y="543637"/>
                    <a:pt x="244172" y="545505"/>
                    <a:pt x="251027" y="546929"/>
                  </a:cubicBezTo>
                  <a:lnTo>
                    <a:pt x="246487" y="568193"/>
                  </a:lnTo>
                  <a:cubicBezTo>
                    <a:pt x="239009" y="566592"/>
                    <a:pt x="231442" y="564545"/>
                    <a:pt x="224142" y="562321"/>
                  </a:cubicBezTo>
                  <a:close/>
                  <a:moveTo>
                    <a:pt x="416226" y="525854"/>
                  </a:moveTo>
                  <a:lnTo>
                    <a:pt x="426029" y="545213"/>
                  </a:lnTo>
                  <a:cubicBezTo>
                    <a:pt x="419167" y="548677"/>
                    <a:pt x="412037" y="551874"/>
                    <a:pt x="404996" y="554715"/>
                  </a:cubicBezTo>
                  <a:lnTo>
                    <a:pt x="396886" y="534645"/>
                  </a:lnTo>
                  <a:cubicBezTo>
                    <a:pt x="403392" y="531981"/>
                    <a:pt x="409898" y="529051"/>
                    <a:pt x="416226" y="525854"/>
                  </a:cubicBezTo>
                  <a:close/>
                  <a:moveTo>
                    <a:pt x="191230" y="525783"/>
                  </a:moveTo>
                  <a:cubicBezTo>
                    <a:pt x="197542" y="528980"/>
                    <a:pt x="204033" y="531910"/>
                    <a:pt x="210523" y="534574"/>
                  </a:cubicBezTo>
                  <a:lnTo>
                    <a:pt x="202432" y="554644"/>
                  </a:lnTo>
                  <a:cubicBezTo>
                    <a:pt x="195320" y="551803"/>
                    <a:pt x="188296" y="548606"/>
                    <a:pt x="181450" y="545142"/>
                  </a:cubicBezTo>
                  <a:close/>
                  <a:moveTo>
                    <a:pt x="452268" y="503626"/>
                  </a:moveTo>
                  <a:lnTo>
                    <a:pt x="465193" y="521066"/>
                  </a:lnTo>
                  <a:cubicBezTo>
                    <a:pt x="459043" y="525604"/>
                    <a:pt x="452625" y="529965"/>
                    <a:pt x="446118" y="533969"/>
                  </a:cubicBezTo>
                  <a:lnTo>
                    <a:pt x="434709" y="515549"/>
                  </a:lnTo>
                  <a:cubicBezTo>
                    <a:pt x="440681" y="511812"/>
                    <a:pt x="446653" y="507808"/>
                    <a:pt x="452268" y="503626"/>
                  </a:cubicBezTo>
                  <a:close/>
                  <a:moveTo>
                    <a:pt x="155262" y="503555"/>
                  </a:moveTo>
                  <a:cubicBezTo>
                    <a:pt x="160861" y="507727"/>
                    <a:pt x="166727" y="511722"/>
                    <a:pt x="172770" y="515451"/>
                  </a:cubicBezTo>
                  <a:lnTo>
                    <a:pt x="161305" y="533828"/>
                  </a:lnTo>
                  <a:cubicBezTo>
                    <a:pt x="154817" y="529833"/>
                    <a:pt x="148418" y="525483"/>
                    <a:pt x="142286" y="520866"/>
                  </a:cubicBezTo>
                  <a:close/>
                  <a:moveTo>
                    <a:pt x="484032" y="475682"/>
                  </a:moveTo>
                  <a:lnTo>
                    <a:pt x="499699" y="490692"/>
                  </a:lnTo>
                  <a:cubicBezTo>
                    <a:pt x="494447" y="496198"/>
                    <a:pt x="488839" y="501527"/>
                    <a:pt x="483142" y="506590"/>
                  </a:cubicBezTo>
                  <a:lnTo>
                    <a:pt x="468721" y="490336"/>
                  </a:lnTo>
                  <a:cubicBezTo>
                    <a:pt x="474062" y="485718"/>
                    <a:pt x="479225" y="480744"/>
                    <a:pt x="484032" y="475682"/>
                  </a:cubicBezTo>
                  <a:close/>
                  <a:moveTo>
                    <a:pt x="123465" y="475470"/>
                  </a:moveTo>
                  <a:cubicBezTo>
                    <a:pt x="128272" y="480621"/>
                    <a:pt x="133435" y="485506"/>
                    <a:pt x="138687" y="490213"/>
                  </a:cubicBezTo>
                  <a:lnTo>
                    <a:pt x="124355" y="506378"/>
                  </a:lnTo>
                  <a:cubicBezTo>
                    <a:pt x="118569" y="501315"/>
                    <a:pt x="113050" y="495986"/>
                    <a:pt x="107709" y="490480"/>
                  </a:cubicBezTo>
                  <a:close/>
                  <a:moveTo>
                    <a:pt x="510630" y="442798"/>
                  </a:moveTo>
                  <a:lnTo>
                    <a:pt x="528702" y="454878"/>
                  </a:lnTo>
                  <a:cubicBezTo>
                    <a:pt x="524429" y="461184"/>
                    <a:pt x="519799" y="467402"/>
                    <a:pt x="514992" y="473353"/>
                  </a:cubicBezTo>
                  <a:lnTo>
                    <a:pt x="498077" y="459763"/>
                  </a:lnTo>
                  <a:cubicBezTo>
                    <a:pt x="502528" y="454256"/>
                    <a:pt x="506713" y="448571"/>
                    <a:pt x="510630" y="442798"/>
                  </a:cubicBezTo>
                  <a:close/>
                  <a:moveTo>
                    <a:pt x="96871" y="442516"/>
                  </a:moveTo>
                  <a:cubicBezTo>
                    <a:pt x="100781" y="448374"/>
                    <a:pt x="105047" y="454144"/>
                    <a:pt x="109402" y="459559"/>
                  </a:cubicBezTo>
                  <a:lnTo>
                    <a:pt x="92605" y="473141"/>
                  </a:lnTo>
                  <a:cubicBezTo>
                    <a:pt x="87717" y="467193"/>
                    <a:pt x="83184" y="460980"/>
                    <a:pt x="78918" y="454677"/>
                  </a:cubicBezTo>
                  <a:close/>
                  <a:moveTo>
                    <a:pt x="531381" y="405822"/>
                  </a:moveTo>
                  <a:lnTo>
                    <a:pt x="551142" y="414706"/>
                  </a:lnTo>
                  <a:cubicBezTo>
                    <a:pt x="547938" y="421725"/>
                    <a:pt x="544466" y="428654"/>
                    <a:pt x="540728" y="435318"/>
                  </a:cubicBezTo>
                  <a:lnTo>
                    <a:pt x="521857" y="424745"/>
                  </a:lnTo>
                  <a:cubicBezTo>
                    <a:pt x="525239" y="418615"/>
                    <a:pt x="528444" y="412218"/>
                    <a:pt x="531381" y="405822"/>
                  </a:cubicBezTo>
                  <a:close/>
                  <a:moveTo>
                    <a:pt x="76240" y="405540"/>
                  </a:moveTo>
                  <a:cubicBezTo>
                    <a:pt x="79088" y="411936"/>
                    <a:pt x="82293" y="418333"/>
                    <a:pt x="85764" y="424463"/>
                  </a:cubicBezTo>
                  <a:lnTo>
                    <a:pt x="66804" y="435036"/>
                  </a:lnTo>
                  <a:cubicBezTo>
                    <a:pt x="63066" y="428372"/>
                    <a:pt x="59594" y="421443"/>
                    <a:pt x="56479" y="414513"/>
                  </a:cubicBezTo>
                  <a:close/>
                  <a:moveTo>
                    <a:pt x="368960" y="303290"/>
                  </a:moveTo>
                  <a:lnTo>
                    <a:pt x="390676" y="303290"/>
                  </a:lnTo>
                  <a:cubicBezTo>
                    <a:pt x="390676" y="351134"/>
                    <a:pt x="351693" y="390086"/>
                    <a:pt x="303810" y="390086"/>
                  </a:cubicBezTo>
                  <a:lnTo>
                    <a:pt x="303810" y="368387"/>
                  </a:lnTo>
                  <a:cubicBezTo>
                    <a:pt x="339767" y="368387"/>
                    <a:pt x="368960" y="339218"/>
                    <a:pt x="368960" y="303290"/>
                  </a:cubicBezTo>
                  <a:close/>
                  <a:moveTo>
                    <a:pt x="303810" y="216707"/>
                  </a:moveTo>
                  <a:lnTo>
                    <a:pt x="303810" y="238375"/>
                  </a:lnTo>
                  <a:cubicBezTo>
                    <a:pt x="267935" y="238375"/>
                    <a:pt x="238736" y="267503"/>
                    <a:pt x="238736" y="303291"/>
                  </a:cubicBezTo>
                  <a:lnTo>
                    <a:pt x="217015" y="303291"/>
                  </a:lnTo>
                  <a:cubicBezTo>
                    <a:pt x="217015" y="255603"/>
                    <a:pt x="256006" y="216707"/>
                    <a:pt x="303810" y="216707"/>
                  </a:cubicBezTo>
                  <a:close/>
                  <a:moveTo>
                    <a:pt x="417293" y="187065"/>
                  </a:moveTo>
                  <a:cubicBezTo>
                    <a:pt x="447646" y="216572"/>
                    <a:pt x="466606" y="257723"/>
                    <a:pt x="466606" y="303317"/>
                  </a:cubicBezTo>
                  <a:cubicBezTo>
                    <a:pt x="466606" y="348911"/>
                    <a:pt x="447646" y="390150"/>
                    <a:pt x="417293" y="419657"/>
                  </a:cubicBezTo>
                  <a:cubicBezTo>
                    <a:pt x="499630" y="385173"/>
                    <a:pt x="562295" y="324025"/>
                    <a:pt x="582056" y="303317"/>
                  </a:cubicBezTo>
                  <a:cubicBezTo>
                    <a:pt x="562295" y="282608"/>
                    <a:pt x="499630" y="221550"/>
                    <a:pt x="417293" y="187065"/>
                  </a:cubicBezTo>
                  <a:close/>
                  <a:moveTo>
                    <a:pt x="190398" y="187065"/>
                  </a:moveTo>
                  <a:cubicBezTo>
                    <a:pt x="108061" y="221550"/>
                    <a:pt x="45307" y="282608"/>
                    <a:pt x="25635" y="303317"/>
                  </a:cubicBezTo>
                  <a:cubicBezTo>
                    <a:pt x="45307" y="324025"/>
                    <a:pt x="108061" y="385173"/>
                    <a:pt x="190398" y="419657"/>
                  </a:cubicBezTo>
                  <a:cubicBezTo>
                    <a:pt x="160045" y="390150"/>
                    <a:pt x="141085" y="348911"/>
                    <a:pt x="141085" y="303317"/>
                  </a:cubicBezTo>
                  <a:cubicBezTo>
                    <a:pt x="141085" y="257723"/>
                    <a:pt x="160045" y="216572"/>
                    <a:pt x="190398" y="187065"/>
                  </a:cubicBezTo>
                  <a:close/>
                  <a:moveTo>
                    <a:pt x="540888" y="171686"/>
                  </a:moveTo>
                  <a:cubicBezTo>
                    <a:pt x="544626" y="178353"/>
                    <a:pt x="548098" y="185287"/>
                    <a:pt x="551213" y="192222"/>
                  </a:cubicBezTo>
                  <a:lnTo>
                    <a:pt x="531452" y="201112"/>
                  </a:lnTo>
                  <a:cubicBezTo>
                    <a:pt x="528515" y="194711"/>
                    <a:pt x="525310" y="188399"/>
                    <a:pt x="521928" y="182176"/>
                  </a:cubicBezTo>
                  <a:close/>
                  <a:moveTo>
                    <a:pt x="66874" y="171404"/>
                  </a:moveTo>
                  <a:lnTo>
                    <a:pt x="85834" y="182002"/>
                  </a:lnTo>
                  <a:cubicBezTo>
                    <a:pt x="82452" y="188147"/>
                    <a:pt x="79247" y="194559"/>
                    <a:pt x="76310" y="200971"/>
                  </a:cubicBezTo>
                  <a:lnTo>
                    <a:pt x="56549" y="191976"/>
                  </a:lnTo>
                  <a:cubicBezTo>
                    <a:pt x="59664" y="185030"/>
                    <a:pt x="63136" y="178083"/>
                    <a:pt x="66874" y="171404"/>
                  </a:cubicBezTo>
                  <a:close/>
                  <a:moveTo>
                    <a:pt x="303801" y="162535"/>
                  </a:moveTo>
                  <a:cubicBezTo>
                    <a:pt x="226093" y="162535"/>
                    <a:pt x="162804" y="225727"/>
                    <a:pt x="162804" y="303317"/>
                  </a:cubicBezTo>
                  <a:cubicBezTo>
                    <a:pt x="162804" y="380996"/>
                    <a:pt x="226093" y="444188"/>
                    <a:pt x="303801" y="444188"/>
                  </a:cubicBezTo>
                  <a:cubicBezTo>
                    <a:pt x="381598" y="444188"/>
                    <a:pt x="444887" y="380996"/>
                    <a:pt x="444887" y="303317"/>
                  </a:cubicBezTo>
                  <a:cubicBezTo>
                    <a:pt x="444887" y="225727"/>
                    <a:pt x="381598" y="162535"/>
                    <a:pt x="303801" y="162535"/>
                  </a:cubicBezTo>
                  <a:close/>
                  <a:moveTo>
                    <a:pt x="303801" y="140849"/>
                  </a:moveTo>
                  <a:cubicBezTo>
                    <a:pt x="468742" y="140849"/>
                    <a:pt x="599503" y="289896"/>
                    <a:pt x="605022" y="296295"/>
                  </a:cubicBezTo>
                  <a:cubicBezTo>
                    <a:pt x="608582" y="300295"/>
                    <a:pt x="608582" y="306339"/>
                    <a:pt x="605022" y="310427"/>
                  </a:cubicBezTo>
                  <a:cubicBezTo>
                    <a:pt x="599503" y="316737"/>
                    <a:pt x="468742" y="465874"/>
                    <a:pt x="303801" y="465874"/>
                  </a:cubicBezTo>
                  <a:cubicBezTo>
                    <a:pt x="138949" y="465874"/>
                    <a:pt x="8099" y="316737"/>
                    <a:pt x="2670" y="310427"/>
                  </a:cubicBezTo>
                  <a:cubicBezTo>
                    <a:pt x="-891" y="306339"/>
                    <a:pt x="-891" y="300295"/>
                    <a:pt x="2670" y="296295"/>
                  </a:cubicBezTo>
                  <a:cubicBezTo>
                    <a:pt x="8099" y="289896"/>
                    <a:pt x="138949" y="140849"/>
                    <a:pt x="303801" y="140849"/>
                  </a:cubicBezTo>
                  <a:close/>
                  <a:moveTo>
                    <a:pt x="515062" y="133510"/>
                  </a:moveTo>
                  <a:cubicBezTo>
                    <a:pt x="519869" y="139457"/>
                    <a:pt x="524499" y="145671"/>
                    <a:pt x="528772" y="152062"/>
                  </a:cubicBezTo>
                  <a:lnTo>
                    <a:pt x="510789" y="164135"/>
                  </a:lnTo>
                  <a:cubicBezTo>
                    <a:pt x="506872" y="158365"/>
                    <a:pt x="502598" y="152595"/>
                    <a:pt x="498147" y="147091"/>
                  </a:cubicBezTo>
                  <a:close/>
                  <a:moveTo>
                    <a:pt x="92699" y="133298"/>
                  </a:moveTo>
                  <a:lnTo>
                    <a:pt x="109614" y="146911"/>
                  </a:lnTo>
                  <a:cubicBezTo>
                    <a:pt x="105163" y="152427"/>
                    <a:pt x="100889" y="158210"/>
                    <a:pt x="96972" y="163994"/>
                  </a:cubicBezTo>
                  <a:lnTo>
                    <a:pt x="78989" y="151893"/>
                  </a:lnTo>
                  <a:cubicBezTo>
                    <a:pt x="83262" y="145576"/>
                    <a:pt x="87892" y="139348"/>
                    <a:pt x="92699" y="133298"/>
                  </a:cubicBezTo>
                  <a:close/>
                  <a:moveTo>
                    <a:pt x="483284" y="100274"/>
                  </a:moveTo>
                  <a:cubicBezTo>
                    <a:pt x="488981" y="105336"/>
                    <a:pt x="494589" y="110754"/>
                    <a:pt x="499841" y="116261"/>
                  </a:cubicBezTo>
                  <a:lnTo>
                    <a:pt x="484174" y="131182"/>
                  </a:lnTo>
                  <a:cubicBezTo>
                    <a:pt x="479367" y="126119"/>
                    <a:pt x="474204" y="121234"/>
                    <a:pt x="468863" y="116527"/>
                  </a:cubicBezTo>
                  <a:close/>
                  <a:moveTo>
                    <a:pt x="124567" y="100132"/>
                  </a:moveTo>
                  <a:lnTo>
                    <a:pt x="138899" y="116306"/>
                  </a:lnTo>
                  <a:cubicBezTo>
                    <a:pt x="133647" y="121016"/>
                    <a:pt x="128484" y="125992"/>
                    <a:pt x="123588" y="130969"/>
                  </a:cubicBezTo>
                  <a:lnTo>
                    <a:pt x="107921" y="116039"/>
                  </a:lnTo>
                  <a:cubicBezTo>
                    <a:pt x="113173" y="110529"/>
                    <a:pt x="118781" y="105197"/>
                    <a:pt x="124567" y="100132"/>
                  </a:cubicBezTo>
                  <a:close/>
                  <a:moveTo>
                    <a:pt x="446304" y="72894"/>
                  </a:moveTo>
                  <a:cubicBezTo>
                    <a:pt x="452796" y="76889"/>
                    <a:pt x="459288" y="81239"/>
                    <a:pt x="465335" y="85766"/>
                  </a:cubicBezTo>
                  <a:lnTo>
                    <a:pt x="452440" y="103167"/>
                  </a:lnTo>
                  <a:cubicBezTo>
                    <a:pt x="446838" y="98994"/>
                    <a:pt x="440879" y="94999"/>
                    <a:pt x="434921" y="91271"/>
                  </a:cubicBezTo>
                  <a:close/>
                  <a:moveTo>
                    <a:pt x="161580" y="72682"/>
                  </a:moveTo>
                  <a:lnTo>
                    <a:pt x="172982" y="91190"/>
                  </a:lnTo>
                  <a:cubicBezTo>
                    <a:pt x="166924" y="94838"/>
                    <a:pt x="161045" y="98843"/>
                    <a:pt x="155433" y="103025"/>
                  </a:cubicBezTo>
                  <a:lnTo>
                    <a:pt x="142427" y="85673"/>
                  </a:lnTo>
                  <a:cubicBezTo>
                    <a:pt x="148574" y="81046"/>
                    <a:pt x="154988" y="76775"/>
                    <a:pt x="161580" y="72682"/>
                  </a:cubicBezTo>
                  <a:close/>
                  <a:moveTo>
                    <a:pt x="405259" y="52077"/>
                  </a:moveTo>
                  <a:cubicBezTo>
                    <a:pt x="412371" y="54918"/>
                    <a:pt x="419395" y="58115"/>
                    <a:pt x="426241" y="61579"/>
                  </a:cubicBezTo>
                  <a:lnTo>
                    <a:pt x="416372" y="80938"/>
                  </a:lnTo>
                  <a:cubicBezTo>
                    <a:pt x="410149" y="77741"/>
                    <a:pt x="403658" y="74810"/>
                    <a:pt x="397168" y="72146"/>
                  </a:cubicBezTo>
                  <a:close/>
                  <a:moveTo>
                    <a:pt x="202695" y="52007"/>
                  </a:moveTo>
                  <a:lnTo>
                    <a:pt x="210805" y="72089"/>
                  </a:lnTo>
                  <a:cubicBezTo>
                    <a:pt x="204299" y="74666"/>
                    <a:pt x="197793" y="77599"/>
                    <a:pt x="191465" y="80798"/>
                  </a:cubicBezTo>
                  <a:lnTo>
                    <a:pt x="181662" y="61515"/>
                  </a:lnTo>
                  <a:cubicBezTo>
                    <a:pt x="188524" y="58049"/>
                    <a:pt x="195654" y="54850"/>
                    <a:pt x="202695" y="52007"/>
                  </a:cubicBezTo>
                  <a:close/>
                  <a:moveTo>
                    <a:pt x="361204" y="38599"/>
                  </a:moveTo>
                  <a:cubicBezTo>
                    <a:pt x="368682" y="40196"/>
                    <a:pt x="376160" y="42148"/>
                    <a:pt x="383549" y="44367"/>
                  </a:cubicBezTo>
                  <a:lnTo>
                    <a:pt x="377139" y="65132"/>
                  </a:lnTo>
                  <a:cubicBezTo>
                    <a:pt x="370374" y="63002"/>
                    <a:pt x="363519" y="61227"/>
                    <a:pt x="356664" y="59719"/>
                  </a:cubicBezTo>
                  <a:close/>
                  <a:moveTo>
                    <a:pt x="246769" y="38458"/>
                  </a:moveTo>
                  <a:lnTo>
                    <a:pt x="251309" y="59722"/>
                  </a:lnTo>
                  <a:cubicBezTo>
                    <a:pt x="244454" y="61146"/>
                    <a:pt x="237510" y="62925"/>
                    <a:pt x="230834" y="65061"/>
                  </a:cubicBezTo>
                  <a:lnTo>
                    <a:pt x="224424" y="44241"/>
                  </a:lnTo>
                  <a:cubicBezTo>
                    <a:pt x="231813" y="42017"/>
                    <a:pt x="239291" y="40059"/>
                    <a:pt x="246769" y="38458"/>
                  </a:cubicBezTo>
                  <a:close/>
                  <a:moveTo>
                    <a:pt x="315426" y="32813"/>
                  </a:moveTo>
                  <a:cubicBezTo>
                    <a:pt x="323169" y="33079"/>
                    <a:pt x="330911" y="33790"/>
                    <a:pt x="338387" y="34678"/>
                  </a:cubicBezTo>
                  <a:lnTo>
                    <a:pt x="335717" y="56170"/>
                  </a:lnTo>
                  <a:cubicBezTo>
                    <a:pt x="328775" y="55282"/>
                    <a:pt x="321656" y="54660"/>
                    <a:pt x="314536" y="54394"/>
                  </a:cubicBezTo>
                  <a:close/>
                  <a:moveTo>
                    <a:pt x="292476" y="32672"/>
                  </a:moveTo>
                  <a:lnTo>
                    <a:pt x="293366" y="54390"/>
                  </a:lnTo>
                  <a:cubicBezTo>
                    <a:pt x="286246" y="54657"/>
                    <a:pt x="279127" y="55280"/>
                    <a:pt x="272185" y="56170"/>
                  </a:cubicBezTo>
                  <a:lnTo>
                    <a:pt x="269515" y="34630"/>
                  </a:lnTo>
                  <a:cubicBezTo>
                    <a:pt x="277080" y="33651"/>
                    <a:pt x="284733" y="33028"/>
                    <a:pt x="292476" y="32672"/>
                  </a:cubicBezTo>
                  <a:close/>
                  <a:moveTo>
                    <a:pt x="542533" y="0"/>
                  </a:moveTo>
                  <a:lnTo>
                    <a:pt x="596810" y="0"/>
                  </a:lnTo>
                  <a:cubicBezTo>
                    <a:pt x="602771" y="0"/>
                    <a:pt x="607665" y="4890"/>
                    <a:pt x="607665" y="10846"/>
                  </a:cubicBezTo>
                  <a:lnTo>
                    <a:pt x="607665" y="64991"/>
                  </a:lnTo>
                  <a:lnTo>
                    <a:pt x="585954" y="64991"/>
                  </a:lnTo>
                  <a:lnTo>
                    <a:pt x="585954" y="21693"/>
                  </a:lnTo>
                  <a:lnTo>
                    <a:pt x="542533" y="21693"/>
                  </a:lnTo>
                  <a:close/>
                  <a:moveTo>
                    <a:pt x="10884" y="0"/>
                  </a:moveTo>
                  <a:lnTo>
                    <a:pt x="65087" y="0"/>
                  </a:lnTo>
                  <a:lnTo>
                    <a:pt x="65087" y="21693"/>
                  </a:lnTo>
                  <a:lnTo>
                    <a:pt x="21743" y="21693"/>
                  </a:lnTo>
                  <a:lnTo>
                    <a:pt x="21743" y="64991"/>
                  </a:lnTo>
                  <a:lnTo>
                    <a:pt x="26" y="64991"/>
                  </a:lnTo>
                  <a:lnTo>
                    <a:pt x="26" y="10846"/>
                  </a:lnTo>
                  <a:cubicBezTo>
                    <a:pt x="26" y="4890"/>
                    <a:pt x="4921" y="0"/>
                    <a:pt x="10884" y="0"/>
                  </a:cubicBezTo>
                  <a:close/>
                </a:path>
              </a:pathLst>
            </a:custGeom>
            <a:solidFill>
              <a:schemeClr val="bg1"/>
            </a:solidFill>
            <a:ln>
              <a:noFill/>
            </a:ln>
          </p:spPr>
        </p:sp>
        <p:sp>
          <p:nvSpPr>
            <p:cNvPr id="21" name="pulse_308885">
              <a:extLst>
                <a:ext uri="{FF2B5EF4-FFF2-40B4-BE49-F238E27FC236}">
                  <a16:creationId xmlns:a16="http://schemas.microsoft.com/office/drawing/2014/main" id="{AFF501C8-3767-4930-A481-24058DAD8E69}"/>
                </a:ext>
              </a:extLst>
            </p:cNvPr>
            <p:cNvSpPr>
              <a:spLocks noChangeAspect="1"/>
            </p:cNvSpPr>
            <p:nvPr userDrawn="1"/>
          </p:nvSpPr>
          <p:spPr bwMode="auto">
            <a:xfrm>
              <a:off x="148512" y="1840183"/>
              <a:ext cx="609685" cy="43409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7639" h="432637">
                  <a:moveTo>
                    <a:pt x="304665" y="62682"/>
                  </a:moveTo>
                  <a:cubicBezTo>
                    <a:pt x="300660" y="62238"/>
                    <a:pt x="296833" y="64726"/>
                    <a:pt x="295676" y="68547"/>
                  </a:cubicBezTo>
                  <a:lnTo>
                    <a:pt x="246545" y="224599"/>
                  </a:lnTo>
                  <a:cubicBezTo>
                    <a:pt x="245388" y="228331"/>
                    <a:pt x="241827" y="230908"/>
                    <a:pt x="237911" y="230908"/>
                  </a:cubicBezTo>
                  <a:lnTo>
                    <a:pt x="18068" y="230908"/>
                  </a:lnTo>
                  <a:lnTo>
                    <a:pt x="18068" y="247704"/>
                  </a:lnTo>
                  <a:lnTo>
                    <a:pt x="250728" y="247704"/>
                  </a:lnTo>
                  <a:cubicBezTo>
                    <a:pt x="254466" y="247704"/>
                    <a:pt x="257670" y="245394"/>
                    <a:pt x="258738" y="241839"/>
                  </a:cubicBezTo>
                  <a:lnTo>
                    <a:pt x="284461" y="160081"/>
                  </a:lnTo>
                  <a:cubicBezTo>
                    <a:pt x="285707" y="156348"/>
                    <a:pt x="289178" y="153771"/>
                    <a:pt x="293094" y="153771"/>
                  </a:cubicBezTo>
                  <a:cubicBezTo>
                    <a:pt x="293450" y="153771"/>
                    <a:pt x="293806" y="153860"/>
                    <a:pt x="294162" y="153860"/>
                  </a:cubicBezTo>
                  <a:cubicBezTo>
                    <a:pt x="298435" y="154393"/>
                    <a:pt x="301728" y="157859"/>
                    <a:pt x="302084" y="162125"/>
                  </a:cubicBezTo>
                  <a:lnTo>
                    <a:pt x="320508" y="406865"/>
                  </a:lnTo>
                  <a:cubicBezTo>
                    <a:pt x="320864" y="410776"/>
                    <a:pt x="323890" y="413975"/>
                    <a:pt x="327806" y="414597"/>
                  </a:cubicBezTo>
                  <a:cubicBezTo>
                    <a:pt x="331723" y="415130"/>
                    <a:pt x="335461" y="412820"/>
                    <a:pt x="336885" y="409087"/>
                  </a:cubicBezTo>
                  <a:lnTo>
                    <a:pt x="394026" y="253658"/>
                  </a:lnTo>
                  <a:cubicBezTo>
                    <a:pt x="395361" y="250103"/>
                    <a:pt x="398744" y="247704"/>
                    <a:pt x="402482" y="247704"/>
                  </a:cubicBezTo>
                  <a:lnTo>
                    <a:pt x="589571" y="247704"/>
                  </a:lnTo>
                  <a:lnTo>
                    <a:pt x="589571" y="230908"/>
                  </a:lnTo>
                  <a:lnTo>
                    <a:pt x="390288" y="230908"/>
                  </a:lnTo>
                  <a:cubicBezTo>
                    <a:pt x="386817" y="230908"/>
                    <a:pt x="383613" y="233130"/>
                    <a:pt x="382367" y="236418"/>
                  </a:cubicBezTo>
                  <a:lnTo>
                    <a:pt x="348812" y="327862"/>
                  </a:lnTo>
                  <a:cubicBezTo>
                    <a:pt x="347299" y="331861"/>
                    <a:pt x="343293" y="334261"/>
                    <a:pt x="339021" y="333728"/>
                  </a:cubicBezTo>
                  <a:cubicBezTo>
                    <a:pt x="334838" y="333106"/>
                    <a:pt x="331634" y="329729"/>
                    <a:pt x="331278" y="325463"/>
                  </a:cubicBezTo>
                  <a:lnTo>
                    <a:pt x="312052" y="70414"/>
                  </a:lnTo>
                  <a:cubicBezTo>
                    <a:pt x="311785" y="66415"/>
                    <a:pt x="308670" y="63127"/>
                    <a:pt x="304665" y="62682"/>
                  </a:cubicBezTo>
                  <a:close/>
                  <a:moveTo>
                    <a:pt x="306712" y="44820"/>
                  </a:moveTo>
                  <a:cubicBezTo>
                    <a:pt x="319262" y="46242"/>
                    <a:pt x="329142" y="56462"/>
                    <a:pt x="330032" y="69081"/>
                  </a:cubicBezTo>
                  <a:lnTo>
                    <a:pt x="346142" y="282629"/>
                  </a:lnTo>
                  <a:lnTo>
                    <a:pt x="365456" y="230197"/>
                  </a:lnTo>
                  <a:cubicBezTo>
                    <a:pt x="369283" y="219889"/>
                    <a:pt x="379251" y="212868"/>
                    <a:pt x="390288" y="212868"/>
                  </a:cubicBezTo>
                  <a:lnTo>
                    <a:pt x="598560" y="212868"/>
                  </a:lnTo>
                  <a:cubicBezTo>
                    <a:pt x="603545" y="212868"/>
                    <a:pt x="607639" y="216956"/>
                    <a:pt x="607639" y="221933"/>
                  </a:cubicBezTo>
                  <a:lnTo>
                    <a:pt x="607639" y="256769"/>
                  </a:lnTo>
                  <a:cubicBezTo>
                    <a:pt x="607639" y="261745"/>
                    <a:pt x="603545" y="265744"/>
                    <a:pt x="598560" y="265744"/>
                  </a:cubicBezTo>
                  <a:lnTo>
                    <a:pt x="408801" y="265744"/>
                  </a:lnTo>
                  <a:lnTo>
                    <a:pt x="353796" y="415308"/>
                  </a:lnTo>
                  <a:cubicBezTo>
                    <a:pt x="349969" y="425705"/>
                    <a:pt x="340000" y="432637"/>
                    <a:pt x="328964" y="432637"/>
                  </a:cubicBezTo>
                  <a:cubicBezTo>
                    <a:pt x="327717" y="432637"/>
                    <a:pt x="326471" y="432548"/>
                    <a:pt x="325314" y="432370"/>
                  </a:cubicBezTo>
                  <a:cubicBezTo>
                    <a:pt x="313032" y="430682"/>
                    <a:pt x="303508" y="420551"/>
                    <a:pt x="302529" y="408198"/>
                  </a:cubicBezTo>
                  <a:lnTo>
                    <a:pt x="287665" y="210291"/>
                  </a:lnTo>
                  <a:lnTo>
                    <a:pt x="276005" y="247260"/>
                  </a:lnTo>
                  <a:cubicBezTo>
                    <a:pt x="272534" y="258279"/>
                    <a:pt x="262388" y="265744"/>
                    <a:pt x="250728" y="265744"/>
                  </a:cubicBezTo>
                  <a:lnTo>
                    <a:pt x="8990" y="265744"/>
                  </a:lnTo>
                  <a:cubicBezTo>
                    <a:pt x="4005" y="265744"/>
                    <a:pt x="0" y="261745"/>
                    <a:pt x="0" y="256769"/>
                  </a:cubicBezTo>
                  <a:lnTo>
                    <a:pt x="0" y="221933"/>
                  </a:lnTo>
                  <a:cubicBezTo>
                    <a:pt x="0" y="216956"/>
                    <a:pt x="4005" y="212868"/>
                    <a:pt x="8990" y="212868"/>
                  </a:cubicBezTo>
                  <a:lnTo>
                    <a:pt x="231325" y="212868"/>
                  </a:lnTo>
                  <a:lnTo>
                    <a:pt x="278408" y="63127"/>
                  </a:lnTo>
                  <a:cubicBezTo>
                    <a:pt x="282236" y="51041"/>
                    <a:pt x="294073" y="43398"/>
                    <a:pt x="306712" y="44820"/>
                  </a:cubicBezTo>
                  <a:close/>
                  <a:moveTo>
                    <a:pt x="522841" y="18042"/>
                  </a:moveTo>
                  <a:cubicBezTo>
                    <a:pt x="516255" y="18042"/>
                    <a:pt x="508422" y="24530"/>
                    <a:pt x="501480" y="30219"/>
                  </a:cubicBezTo>
                  <a:cubicBezTo>
                    <a:pt x="499343" y="31907"/>
                    <a:pt x="497385" y="33596"/>
                    <a:pt x="495338" y="35107"/>
                  </a:cubicBezTo>
                  <a:cubicBezTo>
                    <a:pt x="492134" y="37507"/>
                    <a:pt x="487772" y="37507"/>
                    <a:pt x="484568" y="35107"/>
                  </a:cubicBezTo>
                  <a:cubicBezTo>
                    <a:pt x="482521" y="33596"/>
                    <a:pt x="480563" y="31996"/>
                    <a:pt x="478426" y="30219"/>
                  </a:cubicBezTo>
                  <a:cubicBezTo>
                    <a:pt x="471484" y="24619"/>
                    <a:pt x="463651" y="18220"/>
                    <a:pt x="456976" y="18220"/>
                  </a:cubicBezTo>
                  <a:cubicBezTo>
                    <a:pt x="431608" y="18309"/>
                    <a:pt x="411048" y="39018"/>
                    <a:pt x="411048" y="64348"/>
                  </a:cubicBezTo>
                  <a:cubicBezTo>
                    <a:pt x="411048" y="67636"/>
                    <a:pt x="414074" y="81057"/>
                    <a:pt x="452080" y="114653"/>
                  </a:cubicBezTo>
                  <a:cubicBezTo>
                    <a:pt x="467212" y="127985"/>
                    <a:pt x="482521" y="139717"/>
                    <a:pt x="490265" y="145494"/>
                  </a:cubicBezTo>
                  <a:cubicBezTo>
                    <a:pt x="498008" y="139628"/>
                    <a:pt x="513229" y="127807"/>
                    <a:pt x="528271" y="114386"/>
                  </a:cubicBezTo>
                  <a:cubicBezTo>
                    <a:pt x="566099" y="80613"/>
                    <a:pt x="569036" y="67192"/>
                    <a:pt x="569036" y="63903"/>
                  </a:cubicBezTo>
                  <a:cubicBezTo>
                    <a:pt x="568947" y="38573"/>
                    <a:pt x="548298" y="18042"/>
                    <a:pt x="523019" y="18042"/>
                  </a:cubicBezTo>
                  <a:close/>
                  <a:moveTo>
                    <a:pt x="522841" y="0"/>
                  </a:moveTo>
                  <a:lnTo>
                    <a:pt x="523019" y="0"/>
                  </a:lnTo>
                  <a:cubicBezTo>
                    <a:pt x="558266" y="0"/>
                    <a:pt x="586927" y="28619"/>
                    <a:pt x="587105" y="63815"/>
                  </a:cubicBezTo>
                  <a:cubicBezTo>
                    <a:pt x="587105" y="73413"/>
                    <a:pt x="582299" y="90478"/>
                    <a:pt x="540198" y="127985"/>
                  </a:cubicBezTo>
                  <a:cubicBezTo>
                    <a:pt x="518213" y="147627"/>
                    <a:pt x="496495" y="163358"/>
                    <a:pt x="495605" y="163980"/>
                  </a:cubicBezTo>
                  <a:cubicBezTo>
                    <a:pt x="494003" y="165136"/>
                    <a:pt x="492134" y="165758"/>
                    <a:pt x="490354" y="165758"/>
                  </a:cubicBezTo>
                  <a:cubicBezTo>
                    <a:pt x="488484" y="165758"/>
                    <a:pt x="486615" y="165136"/>
                    <a:pt x="485013" y="164069"/>
                  </a:cubicBezTo>
                  <a:cubicBezTo>
                    <a:pt x="484123" y="163358"/>
                    <a:pt x="462405" y="147716"/>
                    <a:pt x="440242" y="128251"/>
                  </a:cubicBezTo>
                  <a:cubicBezTo>
                    <a:pt x="397963" y="90923"/>
                    <a:pt x="393068" y="73947"/>
                    <a:pt x="393068" y="64348"/>
                  </a:cubicBezTo>
                  <a:cubicBezTo>
                    <a:pt x="392979" y="29063"/>
                    <a:pt x="421640" y="356"/>
                    <a:pt x="456887" y="178"/>
                  </a:cubicBezTo>
                  <a:lnTo>
                    <a:pt x="456976" y="178"/>
                  </a:lnTo>
                  <a:cubicBezTo>
                    <a:pt x="470060" y="178"/>
                    <a:pt x="481008" y="9154"/>
                    <a:pt x="489819" y="16265"/>
                  </a:cubicBezTo>
                  <a:cubicBezTo>
                    <a:pt x="489819" y="16265"/>
                    <a:pt x="489908" y="16354"/>
                    <a:pt x="489908" y="16354"/>
                  </a:cubicBezTo>
                  <a:cubicBezTo>
                    <a:pt x="489998" y="16354"/>
                    <a:pt x="489998" y="16265"/>
                    <a:pt x="489998" y="16265"/>
                  </a:cubicBezTo>
                  <a:cubicBezTo>
                    <a:pt x="498809" y="9066"/>
                    <a:pt x="509757" y="89"/>
                    <a:pt x="522841" y="0"/>
                  </a:cubicBezTo>
                  <a:close/>
                </a:path>
              </a:pathLst>
            </a:custGeom>
            <a:solidFill>
              <a:schemeClr val="bg1"/>
            </a:solidFill>
            <a:ln>
              <a:noFill/>
            </a:ln>
          </p:spPr>
        </p:sp>
        <p:sp>
          <p:nvSpPr>
            <p:cNvPr id="22" name="eye_206434">
              <a:extLst>
                <a:ext uri="{FF2B5EF4-FFF2-40B4-BE49-F238E27FC236}">
                  <a16:creationId xmlns:a16="http://schemas.microsoft.com/office/drawing/2014/main" id="{EB056D42-7B06-41FB-9517-44FA59CDFD4B}"/>
                </a:ext>
              </a:extLst>
            </p:cNvPr>
            <p:cNvSpPr>
              <a:spLocks noChangeAspect="1"/>
            </p:cNvSpPr>
            <p:nvPr userDrawn="1"/>
          </p:nvSpPr>
          <p:spPr bwMode="auto">
            <a:xfrm>
              <a:off x="906356" y="658022"/>
              <a:ext cx="489602" cy="488862"/>
            </a:xfrm>
            <a:custGeom>
              <a:avLst/>
              <a:gdLst>
                <a:gd name="connsiteX0" fmla="*/ 319949 w 607639"/>
                <a:gd name="connsiteY0" fmla="*/ 542106 h 606722"/>
                <a:gd name="connsiteX1" fmla="*/ 332765 w 607639"/>
                <a:gd name="connsiteY1" fmla="*/ 553411 h 606722"/>
                <a:gd name="connsiteX2" fmla="*/ 321551 w 607639"/>
                <a:gd name="connsiteY2" fmla="*/ 566230 h 606722"/>
                <a:gd name="connsiteX3" fmla="*/ 303751 w 607639"/>
                <a:gd name="connsiteY3" fmla="*/ 566853 h 606722"/>
                <a:gd name="connsiteX4" fmla="*/ 291647 w 607639"/>
                <a:gd name="connsiteY4" fmla="*/ 554747 h 606722"/>
                <a:gd name="connsiteX5" fmla="*/ 303751 w 607639"/>
                <a:gd name="connsiteY5" fmla="*/ 542640 h 606722"/>
                <a:gd name="connsiteX6" fmla="*/ 319949 w 607639"/>
                <a:gd name="connsiteY6" fmla="*/ 542106 h 606722"/>
                <a:gd name="connsiteX7" fmla="*/ 497104 w 607639"/>
                <a:gd name="connsiteY7" fmla="*/ 464901 h 606722"/>
                <a:gd name="connsiteX8" fmla="*/ 497816 w 607639"/>
                <a:gd name="connsiteY8" fmla="*/ 481964 h 606722"/>
                <a:gd name="connsiteX9" fmla="*/ 364637 w 607639"/>
                <a:gd name="connsiteY9" fmla="*/ 559812 h 606722"/>
                <a:gd name="connsiteX10" fmla="*/ 361877 w 607639"/>
                <a:gd name="connsiteY10" fmla="*/ 560078 h 606722"/>
                <a:gd name="connsiteX11" fmla="*/ 350126 w 607639"/>
                <a:gd name="connsiteY11" fmla="*/ 550747 h 606722"/>
                <a:gd name="connsiteX12" fmla="*/ 359117 w 607639"/>
                <a:gd name="connsiteY12" fmla="*/ 536262 h 606722"/>
                <a:gd name="connsiteX13" fmla="*/ 480011 w 607639"/>
                <a:gd name="connsiteY13" fmla="*/ 465612 h 606722"/>
                <a:gd name="connsiteX14" fmla="*/ 497104 w 607639"/>
                <a:gd name="connsiteY14" fmla="*/ 464901 h 606722"/>
                <a:gd name="connsiteX15" fmla="*/ 303749 w 607639"/>
                <a:gd name="connsiteY15" fmla="*/ 282795 h 606722"/>
                <a:gd name="connsiteX16" fmla="*/ 283187 w 607639"/>
                <a:gd name="connsiteY16" fmla="*/ 303325 h 606722"/>
                <a:gd name="connsiteX17" fmla="*/ 303749 w 607639"/>
                <a:gd name="connsiteY17" fmla="*/ 323943 h 606722"/>
                <a:gd name="connsiteX18" fmla="*/ 324400 w 607639"/>
                <a:gd name="connsiteY18" fmla="*/ 303325 h 606722"/>
                <a:gd name="connsiteX19" fmla="*/ 303749 w 607639"/>
                <a:gd name="connsiteY19" fmla="*/ 282795 h 606722"/>
                <a:gd name="connsiteX20" fmla="*/ 303749 w 607639"/>
                <a:gd name="connsiteY20" fmla="*/ 258622 h 606722"/>
                <a:gd name="connsiteX21" fmla="*/ 348523 w 607639"/>
                <a:gd name="connsiteY21" fmla="*/ 303325 h 606722"/>
                <a:gd name="connsiteX22" fmla="*/ 303749 w 607639"/>
                <a:gd name="connsiteY22" fmla="*/ 348028 h 606722"/>
                <a:gd name="connsiteX23" fmla="*/ 258975 w 607639"/>
                <a:gd name="connsiteY23" fmla="*/ 303325 h 606722"/>
                <a:gd name="connsiteX24" fmla="*/ 303749 w 607639"/>
                <a:gd name="connsiteY24" fmla="*/ 258622 h 606722"/>
                <a:gd name="connsiteX25" fmla="*/ 303792 w 607639"/>
                <a:gd name="connsiteY25" fmla="*/ 163137 h 606722"/>
                <a:gd name="connsiteX26" fmla="*/ 163434 w 607639"/>
                <a:gd name="connsiteY26" fmla="*/ 303291 h 606722"/>
                <a:gd name="connsiteX27" fmla="*/ 303792 w 607639"/>
                <a:gd name="connsiteY27" fmla="*/ 443534 h 606722"/>
                <a:gd name="connsiteX28" fmla="*/ 444238 w 607639"/>
                <a:gd name="connsiteY28" fmla="*/ 303291 h 606722"/>
                <a:gd name="connsiteX29" fmla="*/ 437296 w 607639"/>
                <a:gd name="connsiteY29" fmla="*/ 259654 h 606722"/>
                <a:gd name="connsiteX30" fmla="*/ 411574 w 607639"/>
                <a:gd name="connsiteY30" fmla="*/ 264631 h 606722"/>
                <a:gd name="connsiteX31" fmla="*/ 342597 w 607639"/>
                <a:gd name="connsiteY31" fmla="*/ 195754 h 606722"/>
                <a:gd name="connsiteX32" fmla="*/ 347581 w 607639"/>
                <a:gd name="connsiteY32" fmla="*/ 170070 h 606722"/>
                <a:gd name="connsiteX33" fmla="*/ 303792 w 607639"/>
                <a:gd name="connsiteY33" fmla="*/ 163137 h 606722"/>
                <a:gd name="connsiteX34" fmla="*/ 411574 w 607639"/>
                <a:gd name="connsiteY34" fmla="*/ 151051 h 606722"/>
                <a:gd name="connsiteX35" fmla="*/ 366717 w 607639"/>
                <a:gd name="connsiteY35" fmla="*/ 195754 h 606722"/>
                <a:gd name="connsiteX36" fmla="*/ 411574 w 607639"/>
                <a:gd name="connsiteY36" fmla="*/ 240458 h 606722"/>
                <a:gd name="connsiteX37" fmla="*/ 456343 w 607639"/>
                <a:gd name="connsiteY37" fmla="*/ 195754 h 606722"/>
                <a:gd name="connsiteX38" fmla="*/ 411574 w 607639"/>
                <a:gd name="connsiteY38" fmla="*/ 151051 h 606722"/>
                <a:gd name="connsiteX39" fmla="*/ 411574 w 607639"/>
                <a:gd name="connsiteY39" fmla="*/ 126877 h 606722"/>
                <a:gd name="connsiteX40" fmla="*/ 480551 w 607639"/>
                <a:gd name="connsiteY40" fmla="*/ 195754 h 606722"/>
                <a:gd name="connsiteX41" fmla="*/ 458301 w 607639"/>
                <a:gd name="connsiteY41" fmla="*/ 246412 h 606722"/>
                <a:gd name="connsiteX42" fmla="*/ 468447 w 607639"/>
                <a:gd name="connsiteY42" fmla="*/ 303291 h 606722"/>
                <a:gd name="connsiteX43" fmla="*/ 303792 w 607639"/>
                <a:gd name="connsiteY43" fmla="*/ 467708 h 606722"/>
                <a:gd name="connsiteX44" fmla="*/ 139226 w 607639"/>
                <a:gd name="connsiteY44" fmla="*/ 303291 h 606722"/>
                <a:gd name="connsiteX45" fmla="*/ 303792 w 607639"/>
                <a:gd name="connsiteY45" fmla="*/ 138964 h 606722"/>
                <a:gd name="connsiteX46" fmla="*/ 360843 w 607639"/>
                <a:gd name="connsiteY46" fmla="*/ 149095 h 606722"/>
                <a:gd name="connsiteX47" fmla="*/ 411574 w 607639"/>
                <a:gd name="connsiteY47" fmla="*/ 126877 h 606722"/>
                <a:gd name="connsiteX48" fmla="*/ 303775 w 607639"/>
                <a:gd name="connsiteY48" fmla="*/ 24173 h 606722"/>
                <a:gd name="connsiteX49" fmla="*/ 24209 w 607639"/>
                <a:gd name="connsiteY49" fmla="*/ 303316 h 606722"/>
                <a:gd name="connsiteX50" fmla="*/ 303775 w 607639"/>
                <a:gd name="connsiteY50" fmla="*/ 582549 h 606722"/>
                <a:gd name="connsiteX51" fmla="*/ 583430 w 607639"/>
                <a:gd name="connsiteY51" fmla="*/ 303316 h 606722"/>
                <a:gd name="connsiteX52" fmla="*/ 303775 w 607639"/>
                <a:gd name="connsiteY52" fmla="*/ 24173 h 606722"/>
                <a:gd name="connsiteX53" fmla="*/ 303775 w 607639"/>
                <a:gd name="connsiteY53" fmla="*/ 0 h 606722"/>
                <a:gd name="connsiteX54" fmla="*/ 518634 w 607639"/>
                <a:gd name="connsiteY54" fmla="*/ 88871 h 606722"/>
                <a:gd name="connsiteX55" fmla="*/ 607639 w 607639"/>
                <a:gd name="connsiteY55" fmla="*/ 303316 h 606722"/>
                <a:gd name="connsiteX56" fmla="*/ 518634 w 607639"/>
                <a:gd name="connsiteY56" fmla="*/ 517851 h 606722"/>
                <a:gd name="connsiteX57" fmla="*/ 303775 w 607639"/>
                <a:gd name="connsiteY57" fmla="*/ 606722 h 606722"/>
                <a:gd name="connsiteX58" fmla="*/ 89005 w 607639"/>
                <a:gd name="connsiteY58" fmla="*/ 517851 h 606722"/>
                <a:gd name="connsiteX59" fmla="*/ 0 w 607639"/>
                <a:gd name="connsiteY59" fmla="*/ 303316 h 606722"/>
                <a:gd name="connsiteX60" fmla="*/ 89005 w 607639"/>
                <a:gd name="connsiteY60" fmla="*/ 88871 h 606722"/>
                <a:gd name="connsiteX61" fmla="*/ 303775 w 607639"/>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7639" h="606722">
                  <a:moveTo>
                    <a:pt x="319949" y="542106"/>
                  </a:moveTo>
                  <a:cubicBezTo>
                    <a:pt x="326624" y="541661"/>
                    <a:pt x="332320" y="546735"/>
                    <a:pt x="332765" y="553411"/>
                  </a:cubicBezTo>
                  <a:cubicBezTo>
                    <a:pt x="333210" y="560088"/>
                    <a:pt x="328226" y="565785"/>
                    <a:pt x="321551" y="566230"/>
                  </a:cubicBezTo>
                  <a:cubicBezTo>
                    <a:pt x="315677" y="566675"/>
                    <a:pt x="309714" y="566853"/>
                    <a:pt x="303751" y="566853"/>
                  </a:cubicBezTo>
                  <a:cubicBezTo>
                    <a:pt x="297076" y="566853"/>
                    <a:pt x="291647" y="561423"/>
                    <a:pt x="291647" y="554747"/>
                  </a:cubicBezTo>
                  <a:cubicBezTo>
                    <a:pt x="291647" y="548070"/>
                    <a:pt x="297076" y="542640"/>
                    <a:pt x="303751" y="542640"/>
                  </a:cubicBezTo>
                  <a:cubicBezTo>
                    <a:pt x="309180" y="542640"/>
                    <a:pt x="314609" y="542462"/>
                    <a:pt x="319949" y="542106"/>
                  </a:cubicBezTo>
                  <a:close/>
                  <a:moveTo>
                    <a:pt x="497104" y="464901"/>
                  </a:moveTo>
                  <a:cubicBezTo>
                    <a:pt x="502000" y="469434"/>
                    <a:pt x="502356" y="477076"/>
                    <a:pt x="497816" y="481964"/>
                  </a:cubicBezTo>
                  <a:cubicBezTo>
                    <a:pt x="461939" y="520799"/>
                    <a:pt x="415914" y="547726"/>
                    <a:pt x="364637" y="559812"/>
                  </a:cubicBezTo>
                  <a:cubicBezTo>
                    <a:pt x="363746" y="559989"/>
                    <a:pt x="362767" y="560078"/>
                    <a:pt x="361877" y="560078"/>
                  </a:cubicBezTo>
                  <a:cubicBezTo>
                    <a:pt x="356357" y="560078"/>
                    <a:pt x="351461" y="556346"/>
                    <a:pt x="350126" y="550747"/>
                  </a:cubicBezTo>
                  <a:cubicBezTo>
                    <a:pt x="348523" y="544260"/>
                    <a:pt x="352618" y="537772"/>
                    <a:pt x="359117" y="536262"/>
                  </a:cubicBezTo>
                  <a:cubicBezTo>
                    <a:pt x="405587" y="525242"/>
                    <a:pt x="447429" y="500804"/>
                    <a:pt x="480011" y="465612"/>
                  </a:cubicBezTo>
                  <a:cubicBezTo>
                    <a:pt x="484551" y="460636"/>
                    <a:pt x="492208" y="460369"/>
                    <a:pt x="497104" y="464901"/>
                  </a:cubicBezTo>
                  <a:close/>
                  <a:moveTo>
                    <a:pt x="303749" y="282795"/>
                  </a:moveTo>
                  <a:cubicBezTo>
                    <a:pt x="292444" y="282795"/>
                    <a:pt x="283187" y="292038"/>
                    <a:pt x="283187" y="303325"/>
                  </a:cubicBezTo>
                  <a:cubicBezTo>
                    <a:pt x="283187" y="314701"/>
                    <a:pt x="292444" y="323943"/>
                    <a:pt x="303749" y="323943"/>
                  </a:cubicBezTo>
                  <a:cubicBezTo>
                    <a:pt x="315143" y="323943"/>
                    <a:pt x="324400" y="314701"/>
                    <a:pt x="324400" y="303325"/>
                  </a:cubicBezTo>
                  <a:cubicBezTo>
                    <a:pt x="324400" y="292038"/>
                    <a:pt x="315143" y="282795"/>
                    <a:pt x="303749" y="282795"/>
                  </a:cubicBezTo>
                  <a:close/>
                  <a:moveTo>
                    <a:pt x="303749" y="258622"/>
                  </a:moveTo>
                  <a:cubicBezTo>
                    <a:pt x="328495" y="258622"/>
                    <a:pt x="348523" y="278707"/>
                    <a:pt x="348523" y="303325"/>
                  </a:cubicBezTo>
                  <a:cubicBezTo>
                    <a:pt x="348523" y="328031"/>
                    <a:pt x="328495" y="348028"/>
                    <a:pt x="303749" y="348028"/>
                  </a:cubicBezTo>
                  <a:cubicBezTo>
                    <a:pt x="279092" y="348028"/>
                    <a:pt x="258975" y="328031"/>
                    <a:pt x="258975" y="303325"/>
                  </a:cubicBezTo>
                  <a:cubicBezTo>
                    <a:pt x="258975" y="278707"/>
                    <a:pt x="279092" y="258622"/>
                    <a:pt x="303749" y="258622"/>
                  </a:cubicBezTo>
                  <a:close/>
                  <a:moveTo>
                    <a:pt x="303792" y="163137"/>
                  </a:moveTo>
                  <a:cubicBezTo>
                    <a:pt x="226448" y="163137"/>
                    <a:pt x="163434" y="226060"/>
                    <a:pt x="163434" y="303291"/>
                  </a:cubicBezTo>
                  <a:cubicBezTo>
                    <a:pt x="163434" y="380612"/>
                    <a:pt x="226448" y="443534"/>
                    <a:pt x="303792" y="443534"/>
                  </a:cubicBezTo>
                  <a:cubicBezTo>
                    <a:pt x="381224" y="443534"/>
                    <a:pt x="444238" y="380612"/>
                    <a:pt x="444238" y="303291"/>
                  </a:cubicBezTo>
                  <a:cubicBezTo>
                    <a:pt x="444238" y="288361"/>
                    <a:pt x="441924" y="273696"/>
                    <a:pt x="437296" y="259654"/>
                  </a:cubicBezTo>
                  <a:cubicBezTo>
                    <a:pt x="429286" y="262854"/>
                    <a:pt x="420652" y="264631"/>
                    <a:pt x="411574" y="264631"/>
                  </a:cubicBezTo>
                  <a:cubicBezTo>
                    <a:pt x="373481" y="264631"/>
                    <a:pt x="342597" y="233703"/>
                    <a:pt x="342597" y="195754"/>
                  </a:cubicBezTo>
                  <a:cubicBezTo>
                    <a:pt x="342597" y="186689"/>
                    <a:pt x="344377" y="177979"/>
                    <a:pt x="347581" y="170070"/>
                  </a:cubicBezTo>
                  <a:cubicBezTo>
                    <a:pt x="333518" y="165448"/>
                    <a:pt x="318833" y="163137"/>
                    <a:pt x="303792" y="163137"/>
                  </a:cubicBezTo>
                  <a:close/>
                  <a:moveTo>
                    <a:pt x="411574" y="151051"/>
                  </a:moveTo>
                  <a:cubicBezTo>
                    <a:pt x="386831" y="151051"/>
                    <a:pt x="366717" y="171136"/>
                    <a:pt x="366717" y="195754"/>
                  </a:cubicBezTo>
                  <a:cubicBezTo>
                    <a:pt x="366717" y="220372"/>
                    <a:pt x="386831" y="240458"/>
                    <a:pt x="411574" y="240458"/>
                  </a:cubicBezTo>
                  <a:cubicBezTo>
                    <a:pt x="436228" y="240458"/>
                    <a:pt x="456343" y="220372"/>
                    <a:pt x="456343" y="195754"/>
                  </a:cubicBezTo>
                  <a:cubicBezTo>
                    <a:pt x="456343" y="171136"/>
                    <a:pt x="436228" y="151051"/>
                    <a:pt x="411574" y="151051"/>
                  </a:cubicBezTo>
                  <a:close/>
                  <a:moveTo>
                    <a:pt x="411574" y="126877"/>
                  </a:moveTo>
                  <a:cubicBezTo>
                    <a:pt x="449578" y="126877"/>
                    <a:pt x="480551" y="157805"/>
                    <a:pt x="480551" y="195754"/>
                  </a:cubicBezTo>
                  <a:cubicBezTo>
                    <a:pt x="480551" y="215751"/>
                    <a:pt x="471918" y="233792"/>
                    <a:pt x="458301" y="246412"/>
                  </a:cubicBezTo>
                  <a:cubicBezTo>
                    <a:pt x="464976" y="264542"/>
                    <a:pt x="468447" y="283739"/>
                    <a:pt x="468447" y="303291"/>
                  </a:cubicBezTo>
                  <a:cubicBezTo>
                    <a:pt x="468447" y="393943"/>
                    <a:pt x="394575" y="467708"/>
                    <a:pt x="303792" y="467708"/>
                  </a:cubicBezTo>
                  <a:cubicBezTo>
                    <a:pt x="213098" y="467708"/>
                    <a:pt x="139226" y="393943"/>
                    <a:pt x="139226" y="303291"/>
                  </a:cubicBezTo>
                  <a:cubicBezTo>
                    <a:pt x="139226" y="212729"/>
                    <a:pt x="213098" y="138964"/>
                    <a:pt x="303792" y="138964"/>
                  </a:cubicBezTo>
                  <a:cubicBezTo>
                    <a:pt x="323461" y="138964"/>
                    <a:pt x="342597" y="142341"/>
                    <a:pt x="360843" y="149095"/>
                  </a:cubicBezTo>
                  <a:cubicBezTo>
                    <a:pt x="373481" y="135409"/>
                    <a:pt x="391549" y="126877"/>
                    <a:pt x="411574" y="126877"/>
                  </a:cubicBezTo>
                  <a:close/>
                  <a:moveTo>
                    <a:pt x="303775" y="24173"/>
                  </a:moveTo>
                  <a:cubicBezTo>
                    <a:pt x="149618" y="24173"/>
                    <a:pt x="24209" y="149392"/>
                    <a:pt x="24209" y="303316"/>
                  </a:cubicBezTo>
                  <a:cubicBezTo>
                    <a:pt x="24209" y="457241"/>
                    <a:pt x="149618" y="582549"/>
                    <a:pt x="303775" y="582549"/>
                  </a:cubicBezTo>
                  <a:cubicBezTo>
                    <a:pt x="457932" y="582549"/>
                    <a:pt x="583430" y="457241"/>
                    <a:pt x="583430" y="303316"/>
                  </a:cubicBezTo>
                  <a:cubicBezTo>
                    <a:pt x="583430" y="149392"/>
                    <a:pt x="457932" y="24173"/>
                    <a:pt x="303775" y="24173"/>
                  </a:cubicBezTo>
                  <a:close/>
                  <a:moveTo>
                    <a:pt x="303775" y="0"/>
                  </a:moveTo>
                  <a:cubicBezTo>
                    <a:pt x="384948" y="0"/>
                    <a:pt x="461226" y="31549"/>
                    <a:pt x="518634" y="88871"/>
                  </a:cubicBezTo>
                  <a:cubicBezTo>
                    <a:pt x="576042" y="146104"/>
                    <a:pt x="607639" y="222355"/>
                    <a:pt x="607639" y="303316"/>
                  </a:cubicBezTo>
                  <a:cubicBezTo>
                    <a:pt x="607639" y="384367"/>
                    <a:pt x="576042" y="460529"/>
                    <a:pt x="518634" y="517851"/>
                  </a:cubicBezTo>
                  <a:cubicBezTo>
                    <a:pt x="461226" y="575173"/>
                    <a:pt x="384948" y="606722"/>
                    <a:pt x="303775" y="606722"/>
                  </a:cubicBezTo>
                  <a:cubicBezTo>
                    <a:pt x="222691" y="606722"/>
                    <a:pt x="146324" y="575173"/>
                    <a:pt x="89005" y="517851"/>
                  </a:cubicBezTo>
                  <a:cubicBezTo>
                    <a:pt x="31597" y="460529"/>
                    <a:pt x="0" y="384367"/>
                    <a:pt x="0" y="303316"/>
                  </a:cubicBezTo>
                  <a:cubicBezTo>
                    <a:pt x="0" y="222355"/>
                    <a:pt x="31597" y="146104"/>
                    <a:pt x="89005" y="88871"/>
                  </a:cubicBezTo>
                  <a:cubicBezTo>
                    <a:pt x="146324" y="31549"/>
                    <a:pt x="222691" y="0"/>
                    <a:pt x="303775" y="0"/>
                  </a:cubicBezTo>
                  <a:close/>
                </a:path>
              </a:pathLst>
            </a:custGeom>
            <a:solidFill>
              <a:schemeClr val="bg1"/>
            </a:solidFill>
            <a:ln>
              <a:noFill/>
            </a:ln>
          </p:spPr>
        </p:sp>
        <p:sp>
          <p:nvSpPr>
            <p:cNvPr id="23" name="care_285957">
              <a:extLst>
                <a:ext uri="{FF2B5EF4-FFF2-40B4-BE49-F238E27FC236}">
                  <a16:creationId xmlns:a16="http://schemas.microsoft.com/office/drawing/2014/main" id="{6551232C-F840-4CC1-875E-9520D3F172A5}"/>
                </a:ext>
              </a:extLst>
            </p:cNvPr>
            <p:cNvSpPr>
              <a:spLocks noChangeAspect="1"/>
            </p:cNvSpPr>
            <p:nvPr userDrawn="1"/>
          </p:nvSpPr>
          <p:spPr bwMode="auto">
            <a:xfrm>
              <a:off x="253999" y="1054519"/>
              <a:ext cx="443236" cy="474176"/>
            </a:xfrm>
            <a:custGeom>
              <a:avLst/>
              <a:gdLst>
                <a:gd name="connsiteX0" fmla="*/ 122114 w 567134"/>
                <a:gd name="connsiteY0" fmla="*/ 404565 h 606722"/>
                <a:gd name="connsiteX1" fmla="*/ 122114 w 567134"/>
                <a:gd name="connsiteY1" fmla="*/ 525149 h 606722"/>
                <a:gd name="connsiteX2" fmla="*/ 152197 w 567134"/>
                <a:gd name="connsiteY2" fmla="*/ 548608 h 606722"/>
                <a:gd name="connsiteX3" fmla="*/ 231678 w 567134"/>
                <a:gd name="connsiteY3" fmla="*/ 576243 h 606722"/>
                <a:gd name="connsiteX4" fmla="*/ 319881 w 567134"/>
                <a:gd name="connsiteY4" fmla="*/ 576243 h 606722"/>
                <a:gd name="connsiteX5" fmla="*/ 390817 w 567134"/>
                <a:gd name="connsiteY5" fmla="*/ 554472 h 606722"/>
                <a:gd name="connsiteX6" fmla="*/ 529485 w 567134"/>
                <a:gd name="connsiteY6" fmla="*/ 460103 h 606722"/>
                <a:gd name="connsiteX7" fmla="*/ 536606 w 567134"/>
                <a:gd name="connsiteY7" fmla="*/ 446685 h 606722"/>
                <a:gd name="connsiteX8" fmla="*/ 528951 w 567134"/>
                <a:gd name="connsiteY8" fmla="*/ 432823 h 606722"/>
                <a:gd name="connsiteX9" fmla="*/ 513109 w 567134"/>
                <a:gd name="connsiteY9" fmla="*/ 432023 h 606722"/>
                <a:gd name="connsiteX10" fmla="*/ 388058 w 567134"/>
                <a:gd name="connsiteY10" fmla="*/ 492892 h 606722"/>
                <a:gd name="connsiteX11" fmla="*/ 387969 w 567134"/>
                <a:gd name="connsiteY11" fmla="*/ 492981 h 606722"/>
                <a:gd name="connsiteX12" fmla="*/ 386367 w 567134"/>
                <a:gd name="connsiteY12" fmla="*/ 493692 h 606722"/>
                <a:gd name="connsiteX13" fmla="*/ 386278 w 567134"/>
                <a:gd name="connsiteY13" fmla="*/ 493692 h 606722"/>
                <a:gd name="connsiteX14" fmla="*/ 294871 w 567134"/>
                <a:gd name="connsiteY14" fmla="*/ 507732 h 606722"/>
                <a:gd name="connsiteX15" fmla="*/ 255887 w 567134"/>
                <a:gd name="connsiteY15" fmla="*/ 504800 h 606722"/>
                <a:gd name="connsiteX16" fmla="*/ 243159 w 567134"/>
                <a:gd name="connsiteY16" fmla="*/ 487294 h 606722"/>
                <a:gd name="connsiteX17" fmla="*/ 260337 w 567134"/>
                <a:gd name="connsiteY17" fmla="*/ 474676 h 606722"/>
                <a:gd name="connsiteX18" fmla="*/ 364917 w 567134"/>
                <a:gd name="connsiteY18" fmla="*/ 467834 h 606722"/>
                <a:gd name="connsiteX19" fmla="*/ 364917 w 567134"/>
                <a:gd name="connsiteY19" fmla="*/ 449351 h 606722"/>
                <a:gd name="connsiteX20" fmla="*/ 348985 w 567134"/>
                <a:gd name="connsiteY20" fmla="*/ 432912 h 606722"/>
                <a:gd name="connsiteX21" fmla="*/ 248588 w 567134"/>
                <a:gd name="connsiteY21" fmla="*/ 432912 h 606722"/>
                <a:gd name="connsiteX22" fmla="*/ 178542 w 567134"/>
                <a:gd name="connsiteY22" fmla="*/ 422160 h 606722"/>
                <a:gd name="connsiteX23" fmla="*/ 30528 w 567134"/>
                <a:gd name="connsiteY23" fmla="*/ 361290 h 606722"/>
                <a:gd name="connsiteX24" fmla="*/ 30528 w 567134"/>
                <a:gd name="connsiteY24" fmla="*/ 573133 h 606722"/>
                <a:gd name="connsiteX25" fmla="*/ 91585 w 567134"/>
                <a:gd name="connsiteY25" fmla="*/ 573133 h 606722"/>
                <a:gd name="connsiteX26" fmla="*/ 91585 w 567134"/>
                <a:gd name="connsiteY26" fmla="*/ 361290 h 606722"/>
                <a:gd name="connsiteX27" fmla="*/ 16555 w 567134"/>
                <a:gd name="connsiteY27" fmla="*/ 330811 h 606722"/>
                <a:gd name="connsiteX28" fmla="*/ 108140 w 567134"/>
                <a:gd name="connsiteY28" fmla="*/ 330811 h 606722"/>
                <a:gd name="connsiteX29" fmla="*/ 122114 w 567134"/>
                <a:gd name="connsiteY29" fmla="*/ 346273 h 606722"/>
                <a:gd name="connsiteX30" fmla="*/ 122114 w 567134"/>
                <a:gd name="connsiteY30" fmla="*/ 372664 h 606722"/>
                <a:gd name="connsiteX31" fmla="*/ 187532 w 567134"/>
                <a:gd name="connsiteY31" fmla="*/ 393013 h 606722"/>
                <a:gd name="connsiteX32" fmla="*/ 248588 w 567134"/>
                <a:gd name="connsiteY32" fmla="*/ 402433 h 606722"/>
                <a:gd name="connsiteX33" fmla="*/ 348985 w 567134"/>
                <a:gd name="connsiteY33" fmla="*/ 402433 h 606722"/>
                <a:gd name="connsiteX34" fmla="*/ 395445 w 567134"/>
                <a:gd name="connsiteY34" fmla="*/ 449351 h 606722"/>
                <a:gd name="connsiteX35" fmla="*/ 395445 w 567134"/>
                <a:gd name="connsiteY35" fmla="*/ 454860 h 606722"/>
                <a:gd name="connsiteX36" fmla="*/ 499135 w 567134"/>
                <a:gd name="connsiteY36" fmla="*/ 404565 h 606722"/>
                <a:gd name="connsiteX37" fmla="*/ 545150 w 567134"/>
                <a:gd name="connsiteY37" fmla="*/ 406964 h 606722"/>
                <a:gd name="connsiteX38" fmla="*/ 567134 w 567134"/>
                <a:gd name="connsiteY38" fmla="*/ 446596 h 606722"/>
                <a:gd name="connsiteX39" fmla="*/ 546752 w 567134"/>
                <a:gd name="connsiteY39" fmla="*/ 485250 h 606722"/>
                <a:gd name="connsiteX40" fmla="*/ 407995 w 567134"/>
                <a:gd name="connsiteY40" fmla="*/ 579709 h 606722"/>
                <a:gd name="connsiteX41" fmla="*/ 319881 w 567134"/>
                <a:gd name="connsiteY41" fmla="*/ 606722 h 606722"/>
                <a:gd name="connsiteX42" fmla="*/ 231678 w 567134"/>
                <a:gd name="connsiteY42" fmla="*/ 606722 h 606722"/>
                <a:gd name="connsiteX43" fmla="*/ 133061 w 567134"/>
                <a:gd name="connsiteY43" fmla="*/ 572422 h 606722"/>
                <a:gd name="connsiteX44" fmla="*/ 122114 w 567134"/>
                <a:gd name="connsiteY44" fmla="*/ 564247 h 606722"/>
                <a:gd name="connsiteX45" fmla="*/ 122114 w 567134"/>
                <a:gd name="connsiteY45" fmla="*/ 588684 h 606722"/>
                <a:gd name="connsiteX46" fmla="*/ 108140 w 567134"/>
                <a:gd name="connsiteY46" fmla="*/ 603612 h 606722"/>
                <a:gd name="connsiteX47" fmla="*/ 16555 w 567134"/>
                <a:gd name="connsiteY47" fmla="*/ 603612 h 606722"/>
                <a:gd name="connsiteX48" fmla="*/ 0 w 567134"/>
                <a:gd name="connsiteY48" fmla="*/ 588684 h 606722"/>
                <a:gd name="connsiteX49" fmla="*/ 0 w 567134"/>
                <a:gd name="connsiteY49" fmla="*/ 346273 h 606722"/>
                <a:gd name="connsiteX50" fmla="*/ 16555 w 567134"/>
                <a:gd name="connsiteY50" fmla="*/ 330811 h 606722"/>
                <a:gd name="connsiteX51" fmla="*/ 266342 w 567134"/>
                <a:gd name="connsiteY51" fmla="*/ 276125 h 606722"/>
                <a:gd name="connsiteX52" fmla="*/ 248991 w 567134"/>
                <a:gd name="connsiteY52" fmla="*/ 293457 h 606722"/>
                <a:gd name="connsiteX53" fmla="*/ 290367 w 567134"/>
                <a:gd name="connsiteY53" fmla="*/ 341453 h 606722"/>
                <a:gd name="connsiteX54" fmla="*/ 331832 w 567134"/>
                <a:gd name="connsiteY54" fmla="*/ 293457 h 606722"/>
                <a:gd name="connsiteX55" fmla="*/ 314481 w 567134"/>
                <a:gd name="connsiteY55" fmla="*/ 276125 h 606722"/>
                <a:gd name="connsiteX56" fmla="*/ 301668 w 567134"/>
                <a:gd name="connsiteY56" fmla="*/ 281813 h 606722"/>
                <a:gd name="connsiteX57" fmla="*/ 290456 w 567134"/>
                <a:gd name="connsiteY57" fmla="*/ 286791 h 606722"/>
                <a:gd name="connsiteX58" fmla="*/ 279155 w 567134"/>
                <a:gd name="connsiteY58" fmla="*/ 281813 h 606722"/>
                <a:gd name="connsiteX59" fmla="*/ 266342 w 567134"/>
                <a:gd name="connsiteY59" fmla="*/ 276125 h 606722"/>
                <a:gd name="connsiteX60" fmla="*/ 266342 w 567134"/>
                <a:gd name="connsiteY60" fmla="*/ 245638 h 606722"/>
                <a:gd name="connsiteX61" fmla="*/ 290456 w 567134"/>
                <a:gd name="connsiteY61" fmla="*/ 252127 h 606722"/>
                <a:gd name="connsiteX62" fmla="*/ 314481 w 567134"/>
                <a:gd name="connsiteY62" fmla="*/ 245638 h 606722"/>
                <a:gd name="connsiteX63" fmla="*/ 362353 w 567134"/>
                <a:gd name="connsiteY63" fmla="*/ 293457 h 606722"/>
                <a:gd name="connsiteX64" fmla="*/ 329252 w 567134"/>
                <a:gd name="connsiteY64" fmla="*/ 348119 h 606722"/>
                <a:gd name="connsiteX65" fmla="*/ 299265 w 567134"/>
                <a:gd name="connsiteY65" fmla="*/ 372917 h 606722"/>
                <a:gd name="connsiteX66" fmla="*/ 290456 w 567134"/>
                <a:gd name="connsiteY66" fmla="*/ 375761 h 606722"/>
                <a:gd name="connsiteX67" fmla="*/ 281558 w 567134"/>
                <a:gd name="connsiteY67" fmla="*/ 372917 h 606722"/>
                <a:gd name="connsiteX68" fmla="*/ 251571 w 567134"/>
                <a:gd name="connsiteY68" fmla="*/ 348119 h 606722"/>
                <a:gd name="connsiteX69" fmla="*/ 218470 w 567134"/>
                <a:gd name="connsiteY69" fmla="*/ 293457 h 606722"/>
                <a:gd name="connsiteX70" fmla="*/ 266342 w 567134"/>
                <a:gd name="connsiteY70" fmla="*/ 245638 h 606722"/>
                <a:gd name="connsiteX71" fmla="*/ 474844 w 567134"/>
                <a:gd name="connsiteY71" fmla="*/ 33509 h 606722"/>
                <a:gd name="connsiteX72" fmla="*/ 474844 w 567134"/>
                <a:gd name="connsiteY72" fmla="*/ 245495 h 606722"/>
                <a:gd name="connsiteX73" fmla="*/ 535901 w 567134"/>
                <a:gd name="connsiteY73" fmla="*/ 245495 h 606722"/>
                <a:gd name="connsiteX74" fmla="*/ 535901 w 567134"/>
                <a:gd name="connsiteY74" fmla="*/ 33509 h 606722"/>
                <a:gd name="connsiteX75" fmla="*/ 248595 w 567134"/>
                <a:gd name="connsiteY75" fmla="*/ 30487 h 606722"/>
                <a:gd name="connsiteX76" fmla="*/ 177658 w 567134"/>
                <a:gd name="connsiteY76" fmla="*/ 52441 h 606722"/>
                <a:gd name="connsiteX77" fmla="*/ 38990 w 567134"/>
                <a:gd name="connsiteY77" fmla="*/ 147101 h 606722"/>
                <a:gd name="connsiteX78" fmla="*/ 31869 w 567134"/>
                <a:gd name="connsiteY78" fmla="*/ 160612 h 606722"/>
                <a:gd name="connsiteX79" fmla="*/ 39524 w 567134"/>
                <a:gd name="connsiteY79" fmla="*/ 174477 h 606722"/>
                <a:gd name="connsiteX80" fmla="*/ 55367 w 567134"/>
                <a:gd name="connsiteY80" fmla="*/ 175277 h 606722"/>
                <a:gd name="connsiteX81" fmla="*/ 180329 w 567134"/>
                <a:gd name="connsiteY81" fmla="*/ 114303 h 606722"/>
                <a:gd name="connsiteX82" fmla="*/ 181219 w 567134"/>
                <a:gd name="connsiteY82" fmla="*/ 113948 h 606722"/>
                <a:gd name="connsiteX83" fmla="*/ 182109 w 567134"/>
                <a:gd name="connsiteY83" fmla="*/ 113592 h 606722"/>
                <a:gd name="connsiteX84" fmla="*/ 312322 w 567134"/>
                <a:gd name="connsiteY84" fmla="*/ 102482 h 606722"/>
                <a:gd name="connsiteX85" fmla="*/ 324871 w 567134"/>
                <a:gd name="connsiteY85" fmla="*/ 119992 h 606722"/>
                <a:gd name="connsiteX86" fmla="*/ 307160 w 567134"/>
                <a:gd name="connsiteY86" fmla="*/ 132613 h 606722"/>
                <a:gd name="connsiteX87" fmla="*/ 201512 w 567134"/>
                <a:gd name="connsiteY87" fmla="*/ 139457 h 606722"/>
                <a:gd name="connsiteX88" fmla="*/ 201512 w 567134"/>
                <a:gd name="connsiteY88" fmla="*/ 157856 h 606722"/>
                <a:gd name="connsiteX89" fmla="*/ 219490 w 567134"/>
                <a:gd name="connsiteY89" fmla="*/ 175366 h 606722"/>
                <a:gd name="connsiteX90" fmla="*/ 319887 w 567134"/>
                <a:gd name="connsiteY90" fmla="*/ 175366 h 606722"/>
                <a:gd name="connsiteX91" fmla="*/ 388955 w 567134"/>
                <a:gd name="connsiteY91" fmla="*/ 185677 h 606722"/>
                <a:gd name="connsiteX92" fmla="*/ 444315 w 567134"/>
                <a:gd name="connsiteY92" fmla="*/ 202742 h 606722"/>
                <a:gd name="connsiteX93" fmla="*/ 444315 w 567134"/>
                <a:gd name="connsiteY93" fmla="*/ 82128 h 606722"/>
                <a:gd name="connsiteX94" fmla="*/ 415211 w 567134"/>
                <a:gd name="connsiteY94" fmla="*/ 58307 h 606722"/>
                <a:gd name="connsiteX95" fmla="*/ 336798 w 567134"/>
                <a:gd name="connsiteY95" fmla="*/ 30487 h 606722"/>
                <a:gd name="connsiteX96" fmla="*/ 248595 w 567134"/>
                <a:gd name="connsiteY96" fmla="*/ 0 h 606722"/>
                <a:gd name="connsiteX97" fmla="*/ 336798 w 567134"/>
                <a:gd name="connsiteY97" fmla="*/ 0 h 606722"/>
                <a:gd name="connsiteX98" fmla="*/ 434347 w 567134"/>
                <a:gd name="connsiteY98" fmla="*/ 34575 h 606722"/>
                <a:gd name="connsiteX99" fmla="*/ 444315 w 567134"/>
                <a:gd name="connsiteY99" fmla="*/ 43019 h 606722"/>
                <a:gd name="connsiteX100" fmla="*/ 444315 w 567134"/>
                <a:gd name="connsiteY100" fmla="*/ 18576 h 606722"/>
                <a:gd name="connsiteX101" fmla="*/ 460336 w 567134"/>
                <a:gd name="connsiteY101" fmla="*/ 3022 h 606722"/>
                <a:gd name="connsiteX102" fmla="*/ 551921 w 567134"/>
                <a:gd name="connsiteY102" fmla="*/ 3022 h 606722"/>
                <a:gd name="connsiteX103" fmla="*/ 566429 w 567134"/>
                <a:gd name="connsiteY103" fmla="*/ 18576 h 606722"/>
                <a:gd name="connsiteX104" fmla="*/ 566429 w 567134"/>
                <a:gd name="connsiteY104" fmla="*/ 260961 h 606722"/>
                <a:gd name="connsiteX105" fmla="*/ 551921 w 567134"/>
                <a:gd name="connsiteY105" fmla="*/ 275982 h 606722"/>
                <a:gd name="connsiteX106" fmla="*/ 460336 w 567134"/>
                <a:gd name="connsiteY106" fmla="*/ 275982 h 606722"/>
                <a:gd name="connsiteX107" fmla="*/ 444315 w 567134"/>
                <a:gd name="connsiteY107" fmla="*/ 260961 h 606722"/>
                <a:gd name="connsiteX108" fmla="*/ 444315 w 567134"/>
                <a:gd name="connsiteY108" fmla="*/ 234651 h 606722"/>
                <a:gd name="connsiteX109" fmla="*/ 379876 w 567134"/>
                <a:gd name="connsiteY109" fmla="*/ 214741 h 606722"/>
                <a:gd name="connsiteX110" fmla="*/ 319887 w 567134"/>
                <a:gd name="connsiteY110" fmla="*/ 205853 h 606722"/>
                <a:gd name="connsiteX111" fmla="*/ 219490 w 567134"/>
                <a:gd name="connsiteY111" fmla="*/ 205853 h 606722"/>
                <a:gd name="connsiteX112" fmla="*/ 170983 w 567134"/>
                <a:gd name="connsiteY112" fmla="*/ 157856 h 606722"/>
                <a:gd name="connsiteX113" fmla="*/ 170983 w 567134"/>
                <a:gd name="connsiteY113" fmla="*/ 152434 h 606722"/>
                <a:gd name="connsiteX114" fmla="*/ 68361 w 567134"/>
                <a:gd name="connsiteY114" fmla="*/ 202653 h 606722"/>
                <a:gd name="connsiteX115" fmla="*/ 23325 w 567134"/>
                <a:gd name="connsiteY115" fmla="*/ 200342 h 606722"/>
                <a:gd name="connsiteX116" fmla="*/ 1341 w 567134"/>
                <a:gd name="connsiteY116" fmla="*/ 160612 h 606722"/>
                <a:gd name="connsiteX117" fmla="*/ 21723 w 567134"/>
                <a:gd name="connsiteY117" fmla="*/ 121858 h 606722"/>
                <a:gd name="connsiteX118" fmla="*/ 160392 w 567134"/>
                <a:gd name="connsiteY118" fmla="*/ 27287 h 606722"/>
                <a:gd name="connsiteX119" fmla="*/ 248595 w 567134"/>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67134" h="606722">
                  <a:moveTo>
                    <a:pt x="122114" y="404565"/>
                  </a:moveTo>
                  <a:lnTo>
                    <a:pt x="122114" y="525149"/>
                  </a:lnTo>
                  <a:lnTo>
                    <a:pt x="152197" y="548608"/>
                  </a:lnTo>
                  <a:cubicBezTo>
                    <a:pt x="174448" y="566469"/>
                    <a:pt x="203107" y="576243"/>
                    <a:pt x="231678" y="576243"/>
                  </a:cubicBezTo>
                  <a:lnTo>
                    <a:pt x="319881" y="576243"/>
                  </a:lnTo>
                  <a:cubicBezTo>
                    <a:pt x="345336" y="576243"/>
                    <a:pt x="369812" y="568779"/>
                    <a:pt x="390817" y="554472"/>
                  </a:cubicBezTo>
                  <a:lnTo>
                    <a:pt x="529485" y="460103"/>
                  </a:lnTo>
                  <a:cubicBezTo>
                    <a:pt x="533935" y="457082"/>
                    <a:pt x="536606" y="452017"/>
                    <a:pt x="536606" y="446685"/>
                  </a:cubicBezTo>
                  <a:cubicBezTo>
                    <a:pt x="536606" y="440909"/>
                    <a:pt x="533847" y="435844"/>
                    <a:pt x="528951" y="432823"/>
                  </a:cubicBezTo>
                  <a:cubicBezTo>
                    <a:pt x="524056" y="429802"/>
                    <a:pt x="518271" y="429446"/>
                    <a:pt x="513109" y="432023"/>
                  </a:cubicBezTo>
                  <a:lnTo>
                    <a:pt x="388058" y="492892"/>
                  </a:lnTo>
                  <a:cubicBezTo>
                    <a:pt x="388058" y="492981"/>
                    <a:pt x="388058" y="492981"/>
                    <a:pt x="387969" y="492981"/>
                  </a:cubicBezTo>
                  <a:cubicBezTo>
                    <a:pt x="387435" y="493248"/>
                    <a:pt x="386901" y="493425"/>
                    <a:pt x="386367" y="493692"/>
                  </a:cubicBezTo>
                  <a:cubicBezTo>
                    <a:pt x="386367" y="493692"/>
                    <a:pt x="386278" y="493692"/>
                    <a:pt x="386278" y="493692"/>
                  </a:cubicBezTo>
                  <a:cubicBezTo>
                    <a:pt x="383697" y="494581"/>
                    <a:pt x="344001" y="507732"/>
                    <a:pt x="294871" y="507732"/>
                  </a:cubicBezTo>
                  <a:cubicBezTo>
                    <a:pt x="282410" y="507732"/>
                    <a:pt x="269237" y="506932"/>
                    <a:pt x="255887" y="504800"/>
                  </a:cubicBezTo>
                  <a:cubicBezTo>
                    <a:pt x="247609" y="503467"/>
                    <a:pt x="241824" y="495647"/>
                    <a:pt x="243159" y="487294"/>
                  </a:cubicBezTo>
                  <a:cubicBezTo>
                    <a:pt x="244494" y="479030"/>
                    <a:pt x="251971" y="473343"/>
                    <a:pt x="260337" y="474676"/>
                  </a:cubicBezTo>
                  <a:cubicBezTo>
                    <a:pt x="303682" y="481607"/>
                    <a:pt x="346582" y="472810"/>
                    <a:pt x="364917" y="467834"/>
                  </a:cubicBezTo>
                  <a:lnTo>
                    <a:pt x="364917" y="449351"/>
                  </a:lnTo>
                  <a:cubicBezTo>
                    <a:pt x="364917" y="439932"/>
                    <a:pt x="358419" y="432912"/>
                    <a:pt x="348985" y="432912"/>
                  </a:cubicBezTo>
                  <a:lnTo>
                    <a:pt x="248588" y="432912"/>
                  </a:lnTo>
                  <a:cubicBezTo>
                    <a:pt x="225002" y="432912"/>
                    <a:pt x="201060" y="429091"/>
                    <a:pt x="178542" y="422160"/>
                  </a:cubicBezTo>
                  <a:close/>
                  <a:moveTo>
                    <a:pt x="30528" y="361290"/>
                  </a:moveTo>
                  <a:lnTo>
                    <a:pt x="30528" y="573133"/>
                  </a:lnTo>
                  <a:lnTo>
                    <a:pt x="91585" y="573133"/>
                  </a:lnTo>
                  <a:lnTo>
                    <a:pt x="91585" y="361290"/>
                  </a:lnTo>
                  <a:close/>
                  <a:moveTo>
                    <a:pt x="16555" y="330811"/>
                  </a:moveTo>
                  <a:lnTo>
                    <a:pt x="108140" y="330811"/>
                  </a:lnTo>
                  <a:cubicBezTo>
                    <a:pt x="116595" y="330811"/>
                    <a:pt x="122114" y="337920"/>
                    <a:pt x="122114" y="346273"/>
                  </a:cubicBezTo>
                  <a:lnTo>
                    <a:pt x="122114" y="372664"/>
                  </a:lnTo>
                  <a:lnTo>
                    <a:pt x="187532" y="393013"/>
                  </a:lnTo>
                  <a:cubicBezTo>
                    <a:pt x="207113" y="399056"/>
                    <a:pt x="228117" y="402433"/>
                    <a:pt x="248588" y="402433"/>
                  </a:cubicBezTo>
                  <a:lnTo>
                    <a:pt x="348985" y="402433"/>
                  </a:lnTo>
                  <a:cubicBezTo>
                    <a:pt x="375330" y="402433"/>
                    <a:pt x="395445" y="423137"/>
                    <a:pt x="395445" y="449351"/>
                  </a:cubicBezTo>
                  <a:lnTo>
                    <a:pt x="395445" y="454860"/>
                  </a:lnTo>
                  <a:lnTo>
                    <a:pt x="499135" y="404565"/>
                  </a:lnTo>
                  <a:cubicBezTo>
                    <a:pt x="513732" y="397456"/>
                    <a:pt x="531354" y="398345"/>
                    <a:pt x="545150" y="406964"/>
                  </a:cubicBezTo>
                  <a:cubicBezTo>
                    <a:pt x="558946" y="415584"/>
                    <a:pt x="567134" y="430335"/>
                    <a:pt x="567134" y="446596"/>
                  </a:cubicBezTo>
                  <a:cubicBezTo>
                    <a:pt x="567134" y="462058"/>
                    <a:pt x="559569" y="476542"/>
                    <a:pt x="546752" y="485250"/>
                  </a:cubicBezTo>
                  <a:lnTo>
                    <a:pt x="407995" y="579709"/>
                  </a:lnTo>
                  <a:cubicBezTo>
                    <a:pt x="381917" y="597392"/>
                    <a:pt x="351477" y="606722"/>
                    <a:pt x="319881" y="606722"/>
                  </a:cubicBezTo>
                  <a:lnTo>
                    <a:pt x="231678" y="606722"/>
                  </a:lnTo>
                  <a:cubicBezTo>
                    <a:pt x="196165" y="606722"/>
                    <a:pt x="160741" y="594637"/>
                    <a:pt x="133061" y="572422"/>
                  </a:cubicBezTo>
                  <a:lnTo>
                    <a:pt x="122114" y="564247"/>
                  </a:lnTo>
                  <a:lnTo>
                    <a:pt x="122114" y="588684"/>
                  </a:lnTo>
                  <a:cubicBezTo>
                    <a:pt x="122114" y="597036"/>
                    <a:pt x="116595" y="603612"/>
                    <a:pt x="108140" y="603612"/>
                  </a:cubicBezTo>
                  <a:lnTo>
                    <a:pt x="16555" y="603612"/>
                  </a:lnTo>
                  <a:cubicBezTo>
                    <a:pt x="8099" y="603612"/>
                    <a:pt x="0" y="597036"/>
                    <a:pt x="0" y="588684"/>
                  </a:cubicBezTo>
                  <a:lnTo>
                    <a:pt x="0" y="346273"/>
                  </a:lnTo>
                  <a:cubicBezTo>
                    <a:pt x="0" y="337920"/>
                    <a:pt x="8099" y="330811"/>
                    <a:pt x="16555" y="330811"/>
                  </a:cubicBezTo>
                  <a:close/>
                  <a:moveTo>
                    <a:pt x="266342" y="276125"/>
                  </a:moveTo>
                  <a:cubicBezTo>
                    <a:pt x="256821" y="276125"/>
                    <a:pt x="248991" y="283946"/>
                    <a:pt x="248991" y="293457"/>
                  </a:cubicBezTo>
                  <a:cubicBezTo>
                    <a:pt x="248991" y="303234"/>
                    <a:pt x="269367" y="324832"/>
                    <a:pt x="290367" y="341453"/>
                  </a:cubicBezTo>
                  <a:cubicBezTo>
                    <a:pt x="311456" y="324832"/>
                    <a:pt x="331832" y="303234"/>
                    <a:pt x="331832" y="293457"/>
                  </a:cubicBezTo>
                  <a:cubicBezTo>
                    <a:pt x="331832" y="283946"/>
                    <a:pt x="324002" y="276125"/>
                    <a:pt x="314481" y="276125"/>
                  </a:cubicBezTo>
                  <a:cubicBezTo>
                    <a:pt x="309587" y="276125"/>
                    <a:pt x="304960" y="278169"/>
                    <a:pt x="301668" y="281813"/>
                  </a:cubicBezTo>
                  <a:cubicBezTo>
                    <a:pt x="298820" y="284924"/>
                    <a:pt x="294727" y="286791"/>
                    <a:pt x="290456" y="286791"/>
                  </a:cubicBezTo>
                  <a:cubicBezTo>
                    <a:pt x="286096" y="286791"/>
                    <a:pt x="282092" y="284924"/>
                    <a:pt x="279155" y="281813"/>
                  </a:cubicBezTo>
                  <a:cubicBezTo>
                    <a:pt x="275863" y="278169"/>
                    <a:pt x="271236" y="276125"/>
                    <a:pt x="266342" y="276125"/>
                  </a:cubicBezTo>
                  <a:close/>
                  <a:moveTo>
                    <a:pt x="266342" y="245638"/>
                  </a:moveTo>
                  <a:cubicBezTo>
                    <a:pt x="274884" y="245638"/>
                    <a:pt x="283160" y="247949"/>
                    <a:pt x="290456" y="252127"/>
                  </a:cubicBezTo>
                  <a:cubicBezTo>
                    <a:pt x="297663" y="247949"/>
                    <a:pt x="305939" y="245638"/>
                    <a:pt x="314481" y="245638"/>
                  </a:cubicBezTo>
                  <a:cubicBezTo>
                    <a:pt x="340908" y="245638"/>
                    <a:pt x="362353" y="267148"/>
                    <a:pt x="362353" y="293457"/>
                  </a:cubicBezTo>
                  <a:cubicBezTo>
                    <a:pt x="362353" y="309100"/>
                    <a:pt x="351497" y="326965"/>
                    <a:pt x="329252" y="348119"/>
                  </a:cubicBezTo>
                  <a:cubicBezTo>
                    <a:pt x="314481" y="362073"/>
                    <a:pt x="299888" y="372473"/>
                    <a:pt x="299265" y="372917"/>
                  </a:cubicBezTo>
                  <a:cubicBezTo>
                    <a:pt x="296596" y="374784"/>
                    <a:pt x="293481" y="375761"/>
                    <a:pt x="290456" y="375761"/>
                  </a:cubicBezTo>
                  <a:cubicBezTo>
                    <a:pt x="287342" y="375761"/>
                    <a:pt x="284227" y="374784"/>
                    <a:pt x="281558" y="372917"/>
                  </a:cubicBezTo>
                  <a:cubicBezTo>
                    <a:pt x="280935" y="372473"/>
                    <a:pt x="266342" y="362073"/>
                    <a:pt x="251571" y="348119"/>
                  </a:cubicBezTo>
                  <a:cubicBezTo>
                    <a:pt x="229326" y="326965"/>
                    <a:pt x="218470" y="309100"/>
                    <a:pt x="218470" y="293457"/>
                  </a:cubicBezTo>
                  <a:cubicBezTo>
                    <a:pt x="218470" y="267148"/>
                    <a:pt x="239915" y="245638"/>
                    <a:pt x="266342" y="245638"/>
                  </a:cubicBezTo>
                  <a:close/>
                  <a:moveTo>
                    <a:pt x="474844" y="33509"/>
                  </a:moveTo>
                  <a:lnTo>
                    <a:pt x="474844" y="245495"/>
                  </a:lnTo>
                  <a:lnTo>
                    <a:pt x="535901" y="245495"/>
                  </a:lnTo>
                  <a:lnTo>
                    <a:pt x="535901" y="33509"/>
                  </a:lnTo>
                  <a:close/>
                  <a:moveTo>
                    <a:pt x="248595" y="30487"/>
                  </a:moveTo>
                  <a:cubicBezTo>
                    <a:pt x="223140" y="30487"/>
                    <a:pt x="198663" y="38219"/>
                    <a:pt x="177658" y="52441"/>
                  </a:cubicBezTo>
                  <a:lnTo>
                    <a:pt x="38990" y="147101"/>
                  </a:lnTo>
                  <a:cubicBezTo>
                    <a:pt x="34540" y="150212"/>
                    <a:pt x="31869" y="155190"/>
                    <a:pt x="31869" y="160612"/>
                  </a:cubicBezTo>
                  <a:cubicBezTo>
                    <a:pt x="31869" y="166389"/>
                    <a:pt x="34629" y="171366"/>
                    <a:pt x="39524" y="174477"/>
                  </a:cubicBezTo>
                  <a:cubicBezTo>
                    <a:pt x="44419" y="177499"/>
                    <a:pt x="50204" y="177766"/>
                    <a:pt x="55367" y="175277"/>
                  </a:cubicBezTo>
                  <a:lnTo>
                    <a:pt x="180329" y="114303"/>
                  </a:lnTo>
                  <a:cubicBezTo>
                    <a:pt x="180685" y="114215"/>
                    <a:pt x="180952" y="114037"/>
                    <a:pt x="181219" y="113948"/>
                  </a:cubicBezTo>
                  <a:cubicBezTo>
                    <a:pt x="181486" y="113859"/>
                    <a:pt x="181753" y="113681"/>
                    <a:pt x="182109" y="113592"/>
                  </a:cubicBezTo>
                  <a:cubicBezTo>
                    <a:pt x="185491" y="112437"/>
                    <a:pt x="246904" y="91994"/>
                    <a:pt x="312322" y="102482"/>
                  </a:cubicBezTo>
                  <a:cubicBezTo>
                    <a:pt x="320599" y="103815"/>
                    <a:pt x="326207" y="111637"/>
                    <a:pt x="324871" y="119992"/>
                  </a:cubicBezTo>
                  <a:cubicBezTo>
                    <a:pt x="323536" y="128258"/>
                    <a:pt x="315437" y="133947"/>
                    <a:pt x="307160" y="132613"/>
                  </a:cubicBezTo>
                  <a:cubicBezTo>
                    <a:pt x="263726" y="125592"/>
                    <a:pt x="221360" y="134480"/>
                    <a:pt x="201512" y="139457"/>
                  </a:cubicBezTo>
                  <a:lnTo>
                    <a:pt x="201512" y="157856"/>
                  </a:lnTo>
                  <a:cubicBezTo>
                    <a:pt x="201512" y="167367"/>
                    <a:pt x="210056" y="175366"/>
                    <a:pt x="219490" y="175366"/>
                  </a:cubicBezTo>
                  <a:lnTo>
                    <a:pt x="319887" y="175366"/>
                  </a:lnTo>
                  <a:cubicBezTo>
                    <a:pt x="343473" y="175366"/>
                    <a:pt x="366436" y="178655"/>
                    <a:pt x="388955" y="185677"/>
                  </a:cubicBezTo>
                  <a:lnTo>
                    <a:pt x="444315" y="202742"/>
                  </a:lnTo>
                  <a:lnTo>
                    <a:pt x="444315" y="82128"/>
                  </a:lnTo>
                  <a:lnTo>
                    <a:pt x="415211" y="58307"/>
                  </a:lnTo>
                  <a:cubicBezTo>
                    <a:pt x="392960" y="40442"/>
                    <a:pt x="365368" y="30487"/>
                    <a:pt x="336798" y="30487"/>
                  </a:cubicBezTo>
                  <a:close/>
                  <a:moveTo>
                    <a:pt x="248595" y="0"/>
                  </a:moveTo>
                  <a:lnTo>
                    <a:pt x="336798" y="0"/>
                  </a:lnTo>
                  <a:cubicBezTo>
                    <a:pt x="372311" y="0"/>
                    <a:pt x="406666" y="12355"/>
                    <a:pt x="434347" y="34575"/>
                  </a:cubicBezTo>
                  <a:lnTo>
                    <a:pt x="444315" y="43019"/>
                  </a:lnTo>
                  <a:lnTo>
                    <a:pt x="444315" y="18576"/>
                  </a:lnTo>
                  <a:cubicBezTo>
                    <a:pt x="444315" y="10132"/>
                    <a:pt x="451881" y="3022"/>
                    <a:pt x="460336" y="3022"/>
                  </a:cubicBezTo>
                  <a:lnTo>
                    <a:pt x="551921" y="3022"/>
                  </a:lnTo>
                  <a:cubicBezTo>
                    <a:pt x="560377" y="3022"/>
                    <a:pt x="566429" y="10132"/>
                    <a:pt x="566429" y="18576"/>
                  </a:cubicBezTo>
                  <a:lnTo>
                    <a:pt x="566429" y="260961"/>
                  </a:lnTo>
                  <a:cubicBezTo>
                    <a:pt x="566429" y="269405"/>
                    <a:pt x="560377" y="275982"/>
                    <a:pt x="551921" y="275982"/>
                  </a:cubicBezTo>
                  <a:lnTo>
                    <a:pt x="460336" y="275982"/>
                  </a:lnTo>
                  <a:cubicBezTo>
                    <a:pt x="451881" y="275982"/>
                    <a:pt x="444315" y="269405"/>
                    <a:pt x="444315" y="260961"/>
                  </a:cubicBezTo>
                  <a:lnTo>
                    <a:pt x="444315" y="234651"/>
                  </a:lnTo>
                  <a:lnTo>
                    <a:pt x="379876" y="214741"/>
                  </a:lnTo>
                  <a:cubicBezTo>
                    <a:pt x="360295" y="208697"/>
                    <a:pt x="340358" y="205853"/>
                    <a:pt x="319887" y="205853"/>
                  </a:cubicBezTo>
                  <a:lnTo>
                    <a:pt x="219490" y="205853"/>
                  </a:lnTo>
                  <a:cubicBezTo>
                    <a:pt x="193145" y="205853"/>
                    <a:pt x="170983" y="184166"/>
                    <a:pt x="170983" y="157856"/>
                  </a:cubicBezTo>
                  <a:lnTo>
                    <a:pt x="170983" y="152434"/>
                  </a:lnTo>
                  <a:lnTo>
                    <a:pt x="68361" y="202653"/>
                  </a:lnTo>
                  <a:cubicBezTo>
                    <a:pt x="53765" y="209764"/>
                    <a:pt x="37121" y="208875"/>
                    <a:pt x="23325" y="200342"/>
                  </a:cubicBezTo>
                  <a:cubicBezTo>
                    <a:pt x="9529" y="191721"/>
                    <a:pt x="1341" y="176877"/>
                    <a:pt x="1341" y="160612"/>
                  </a:cubicBezTo>
                  <a:cubicBezTo>
                    <a:pt x="1341" y="145146"/>
                    <a:pt x="8906" y="130658"/>
                    <a:pt x="21723" y="121858"/>
                  </a:cubicBezTo>
                  <a:lnTo>
                    <a:pt x="160392" y="27287"/>
                  </a:lnTo>
                  <a:cubicBezTo>
                    <a:pt x="186559" y="9510"/>
                    <a:pt x="216998" y="0"/>
                    <a:pt x="248595" y="0"/>
                  </a:cubicBezTo>
                  <a:close/>
                </a:path>
              </a:pathLst>
            </a:custGeom>
            <a:solidFill>
              <a:schemeClr val="bg1"/>
            </a:solidFill>
            <a:ln>
              <a:noFill/>
            </a:ln>
          </p:spPr>
        </p:sp>
      </p:grpSp>
    </p:spTree>
    <p:extLst>
      <p:ext uri="{BB962C8B-B14F-4D97-AF65-F5344CB8AC3E}">
        <p14:creationId xmlns:p14="http://schemas.microsoft.com/office/powerpoint/2010/main" val="1663492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29" name="Picture 9" descr="一張含有 室外, 水, 飛機, 滑雪 的圖片&#10;&#10;自動產生的描述">
            <a:extLst>
              <a:ext uri="{FF2B5EF4-FFF2-40B4-BE49-F238E27FC236}">
                <a16:creationId xmlns:a16="http://schemas.microsoft.com/office/drawing/2014/main" id="{D20480D3-00FB-4830-97C1-0CF095173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 y="837282"/>
            <a:ext cx="9144000" cy="6031616"/>
          </a:xfrm>
          <a:prstGeom prst="rect">
            <a:avLst/>
          </a:prstGeom>
        </p:spPr>
      </p:pic>
      <p:sp>
        <p:nvSpPr>
          <p:cNvPr id="6" name="Date Placeholder 4">
            <a:extLst>
              <a:ext uri="{FF2B5EF4-FFF2-40B4-BE49-F238E27FC236}">
                <a16:creationId xmlns:a16="http://schemas.microsoft.com/office/drawing/2014/main" id="{AEBA2A06-0FCB-46B3-AE12-B0C57EBF9B10}"/>
              </a:ext>
            </a:extLst>
          </p:cNvPr>
          <p:cNvSpPr>
            <a:spLocks noGrp="1"/>
          </p:cNvSpPr>
          <p:nvPr>
            <p:ph type="dt" sz="half" idx="10"/>
          </p:nvPr>
        </p:nvSpPr>
        <p:spPr>
          <a:xfrm>
            <a:off x="628650" y="6356353"/>
            <a:ext cx="2057400" cy="365125"/>
          </a:xfrm>
        </p:spPr>
        <p:txBody>
          <a:bodyPr/>
          <a:lstStyle/>
          <a:p>
            <a:endParaRPr lang="zh-TW" altLang="en-US"/>
          </a:p>
        </p:txBody>
      </p:sp>
      <p:sp>
        <p:nvSpPr>
          <p:cNvPr id="7" name="Footer Placeholder 5">
            <a:extLst>
              <a:ext uri="{FF2B5EF4-FFF2-40B4-BE49-F238E27FC236}">
                <a16:creationId xmlns:a16="http://schemas.microsoft.com/office/drawing/2014/main" id="{88B66DE5-168E-4E74-AF5C-9519DADAF940}"/>
              </a:ext>
            </a:extLst>
          </p:cNvPr>
          <p:cNvSpPr>
            <a:spLocks noGrp="1"/>
          </p:cNvSpPr>
          <p:nvPr>
            <p:ph type="ftr" sz="quarter" idx="11"/>
          </p:nvPr>
        </p:nvSpPr>
        <p:spPr>
          <a:xfrm>
            <a:off x="3028950" y="6356353"/>
            <a:ext cx="3086100" cy="365125"/>
          </a:xfrm>
        </p:spPr>
        <p:txBody>
          <a:bodyPr/>
          <a:lstStyle/>
          <a:p>
            <a:endParaRPr lang="zh-TW" altLang="en-US"/>
          </a:p>
        </p:txBody>
      </p:sp>
      <p:sp>
        <p:nvSpPr>
          <p:cNvPr id="8" name="Slide Number Placeholder 6">
            <a:extLst>
              <a:ext uri="{FF2B5EF4-FFF2-40B4-BE49-F238E27FC236}">
                <a16:creationId xmlns:a16="http://schemas.microsoft.com/office/drawing/2014/main" id="{F602CCE2-F5F8-4591-B47E-1AFD9A6B94DF}"/>
              </a:ext>
            </a:extLst>
          </p:cNvPr>
          <p:cNvSpPr>
            <a:spLocks noGrp="1"/>
          </p:cNvSpPr>
          <p:nvPr>
            <p:ph type="sldNum" sz="quarter" idx="12"/>
          </p:nvPr>
        </p:nvSpPr>
        <p:spPr>
          <a:xfrm>
            <a:off x="6457950" y="6356353"/>
            <a:ext cx="2057400" cy="365125"/>
          </a:xfrm>
        </p:spPr>
        <p:txBody>
          <a:bodyPr/>
          <a:lstStyle/>
          <a:p>
            <a:fld id="{A81C66E9-7FC6-461B-9F11-B98F3CB016C2}" type="slidenum">
              <a:rPr lang="zh-TW" altLang="en-US" smtClean="0"/>
              <a:pPr/>
              <a:t>‹#›</a:t>
            </a:fld>
            <a:endParaRPr lang="zh-TW" altLang="en-US"/>
          </a:p>
        </p:txBody>
      </p:sp>
      <p:sp>
        <p:nvSpPr>
          <p:cNvPr id="9" name="矩形 8"/>
          <p:cNvSpPr/>
          <p:nvPr userDrawn="1"/>
        </p:nvSpPr>
        <p:spPr>
          <a:xfrm>
            <a:off x="-6154" y="6581683"/>
            <a:ext cx="2278188" cy="246221"/>
          </a:xfrm>
          <a:prstGeom prst="rect">
            <a:avLst/>
          </a:prstGeom>
        </p:spPr>
        <p:txBody>
          <a:bodyPr wrap="none">
            <a:spAutoFit/>
          </a:bodyPr>
          <a:lstStyle/>
          <a:p>
            <a:r>
              <a:rPr lang="en-US" altLang="zh-TW" sz="1000" dirty="0" err="1">
                <a:solidFill>
                  <a:schemeClr val="bg1"/>
                </a:solidFill>
              </a:rPr>
              <a:t>Crystalvue</a:t>
            </a:r>
            <a:r>
              <a:rPr lang="en-US" altLang="zh-TW" sz="1000" dirty="0">
                <a:solidFill>
                  <a:schemeClr val="bg1"/>
                </a:solidFill>
              </a:rPr>
              <a:t> Proprietary &amp; Confidential</a:t>
            </a:r>
          </a:p>
        </p:txBody>
      </p:sp>
      <p:grpSp>
        <p:nvGrpSpPr>
          <p:cNvPr id="2" name="群組 1"/>
          <p:cNvGrpSpPr/>
          <p:nvPr userDrawn="1"/>
        </p:nvGrpSpPr>
        <p:grpSpPr>
          <a:xfrm>
            <a:off x="6232365" y="327221"/>
            <a:ext cx="3594472" cy="2703192"/>
            <a:chOff x="6232365" y="327221"/>
            <a:chExt cx="3594472" cy="2703192"/>
          </a:xfrm>
        </p:grpSpPr>
        <p:sp>
          <p:nvSpPr>
            <p:cNvPr id="11" name="六邊形 10">
              <a:extLst>
                <a:ext uri="{FF2B5EF4-FFF2-40B4-BE49-F238E27FC236}">
                  <a16:creationId xmlns:a16="http://schemas.microsoft.com/office/drawing/2014/main" id="{B36E92BA-8F3C-4812-8C2D-6FA8D03644C8}"/>
                </a:ext>
              </a:extLst>
            </p:cNvPr>
            <p:cNvSpPr/>
            <p:nvPr userDrawn="1"/>
          </p:nvSpPr>
          <p:spPr>
            <a:xfrm>
              <a:off x="8280881" y="327221"/>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2" name="eye_143034">
              <a:extLst>
                <a:ext uri="{FF2B5EF4-FFF2-40B4-BE49-F238E27FC236}">
                  <a16:creationId xmlns:a16="http://schemas.microsoft.com/office/drawing/2014/main" id="{F7F5FA97-3CA3-4BF0-9D49-1866CF151EC6}"/>
                </a:ext>
              </a:extLst>
            </p:cNvPr>
            <p:cNvSpPr>
              <a:spLocks noChangeAspect="1"/>
            </p:cNvSpPr>
            <p:nvPr userDrawn="1"/>
          </p:nvSpPr>
          <p:spPr bwMode="auto">
            <a:xfrm>
              <a:off x="8484348" y="500003"/>
              <a:ext cx="456184" cy="33727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157" h="448161">
                  <a:moveTo>
                    <a:pt x="303043" y="193138"/>
                  </a:moveTo>
                  <a:cubicBezTo>
                    <a:pt x="303972" y="193138"/>
                    <a:pt x="304900" y="193138"/>
                    <a:pt x="305828" y="193231"/>
                  </a:cubicBezTo>
                  <a:cubicBezTo>
                    <a:pt x="302765" y="199998"/>
                    <a:pt x="301001" y="207508"/>
                    <a:pt x="301001" y="215480"/>
                  </a:cubicBezTo>
                  <a:cubicBezTo>
                    <a:pt x="301001" y="245239"/>
                    <a:pt x="325231" y="269342"/>
                    <a:pt x="354939" y="269342"/>
                  </a:cubicBezTo>
                  <a:cubicBezTo>
                    <a:pt x="362923" y="269342"/>
                    <a:pt x="370443" y="267581"/>
                    <a:pt x="377313" y="264522"/>
                  </a:cubicBezTo>
                  <a:cubicBezTo>
                    <a:pt x="377313" y="265449"/>
                    <a:pt x="377313" y="266376"/>
                    <a:pt x="377313" y="267303"/>
                  </a:cubicBezTo>
                  <a:cubicBezTo>
                    <a:pt x="377313" y="308279"/>
                    <a:pt x="344077" y="341467"/>
                    <a:pt x="303043" y="341467"/>
                  </a:cubicBezTo>
                  <a:cubicBezTo>
                    <a:pt x="262102" y="341467"/>
                    <a:pt x="228773" y="308279"/>
                    <a:pt x="228773" y="267303"/>
                  </a:cubicBezTo>
                  <a:cubicBezTo>
                    <a:pt x="228773" y="226327"/>
                    <a:pt x="262102" y="193138"/>
                    <a:pt x="303043" y="193138"/>
                  </a:cubicBezTo>
                  <a:close/>
                  <a:moveTo>
                    <a:pt x="449349" y="160789"/>
                  </a:moveTo>
                  <a:cubicBezTo>
                    <a:pt x="471260" y="190731"/>
                    <a:pt x="484165" y="227534"/>
                    <a:pt x="484165" y="267302"/>
                  </a:cubicBezTo>
                  <a:cubicBezTo>
                    <a:pt x="484165" y="307071"/>
                    <a:pt x="471260" y="343873"/>
                    <a:pt x="449349" y="373815"/>
                  </a:cubicBezTo>
                  <a:cubicBezTo>
                    <a:pt x="495120" y="348879"/>
                    <a:pt x="534577" y="312540"/>
                    <a:pt x="562986" y="267302"/>
                  </a:cubicBezTo>
                  <a:cubicBezTo>
                    <a:pt x="534577" y="222064"/>
                    <a:pt x="495120" y="185726"/>
                    <a:pt x="449349" y="160789"/>
                  </a:cubicBezTo>
                  <a:close/>
                  <a:moveTo>
                    <a:pt x="156715" y="160789"/>
                  </a:moveTo>
                  <a:cubicBezTo>
                    <a:pt x="110945" y="185726"/>
                    <a:pt x="71488" y="222064"/>
                    <a:pt x="43171" y="267302"/>
                  </a:cubicBezTo>
                  <a:cubicBezTo>
                    <a:pt x="71488" y="312540"/>
                    <a:pt x="110945" y="348879"/>
                    <a:pt x="156715" y="373815"/>
                  </a:cubicBezTo>
                  <a:cubicBezTo>
                    <a:pt x="134898" y="343873"/>
                    <a:pt x="121900" y="307071"/>
                    <a:pt x="121900" y="267302"/>
                  </a:cubicBezTo>
                  <a:cubicBezTo>
                    <a:pt x="121900" y="227534"/>
                    <a:pt x="134898" y="190731"/>
                    <a:pt x="156715" y="160789"/>
                  </a:cubicBezTo>
                  <a:close/>
                  <a:moveTo>
                    <a:pt x="303032" y="123524"/>
                  </a:moveTo>
                  <a:cubicBezTo>
                    <a:pt x="223654" y="123524"/>
                    <a:pt x="159036" y="188043"/>
                    <a:pt x="159036" y="267302"/>
                  </a:cubicBezTo>
                  <a:cubicBezTo>
                    <a:pt x="159036" y="346561"/>
                    <a:pt x="223654" y="411081"/>
                    <a:pt x="303032" y="411081"/>
                  </a:cubicBezTo>
                  <a:cubicBezTo>
                    <a:pt x="382504" y="411081"/>
                    <a:pt x="447028" y="346561"/>
                    <a:pt x="447028" y="267302"/>
                  </a:cubicBezTo>
                  <a:cubicBezTo>
                    <a:pt x="447028" y="188043"/>
                    <a:pt x="382504" y="123524"/>
                    <a:pt x="303032" y="123524"/>
                  </a:cubicBezTo>
                  <a:close/>
                  <a:moveTo>
                    <a:pt x="303032" y="86443"/>
                  </a:moveTo>
                  <a:cubicBezTo>
                    <a:pt x="364493" y="86443"/>
                    <a:pt x="424746" y="102851"/>
                    <a:pt x="477387" y="133813"/>
                  </a:cubicBezTo>
                  <a:cubicBezTo>
                    <a:pt x="528450" y="163848"/>
                    <a:pt x="571063" y="206769"/>
                    <a:pt x="600772" y="258032"/>
                  </a:cubicBezTo>
                  <a:lnTo>
                    <a:pt x="606157" y="267302"/>
                  </a:lnTo>
                  <a:lnTo>
                    <a:pt x="600772" y="276572"/>
                  </a:lnTo>
                  <a:cubicBezTo>
                    <a:pt x="571063" y="327836"/>
                    <a:pt x="528450" y="370756"/>
                    <a:pt x="477387" y="400791"/>
                  </a:cubicBezTo>
                  <a:cubicBezTo>
                    <a:pt x="424746" y="431753"/>
                    <a:pt x="364493" y="448161"/>
                    <a:pt x="303032" y="448161"/>
                  </a:cubicBezTo>
                  <a:cubicBezTo>
                    <a:pt x="241665" y="448161"/>
                    <a:pt x="181411" y="431753"/>
                    <a:pt x="128770" y="400791"/>
                  </a:cubicBezTo>
                  <a:cubicBezTo>
                    <a:pt x="77708" y="370756"/>
                    <a:pt x="35094" y="327836"/>
                    <a:pt x="5385" y="276572"/>
                  </a:cubicBezTo>
                  <a:lnTo>
                    <a:pt x="0" y="267302"/>
                  </a:lnTo>
                  <a:lnTo>
                    <a:pt x="5385" y="258032"/>
                  </a:lnTo>
                  <a:cubicBezTo>
                    <a:pt x="35094" y="206769"/>
                    <a:pt x="77708" y="163848"/>
                    <a:pt x="128770" y="133813"/>
                  </a:cubicBezTo>
                  <a:cubicBezTo>
                    <a:pt x="181411" y="102851"/>
                    <a:pt x="241665" y="86443"/>
                    <a:pt x="303032" y="86443"/>
                  </a:cubicBezTo>
                  <a:close/>
                  <a:moveTo>
                    <a:pt x="303067" y="0"/>
                  </a:moveTo>
                  <a:cubicBezTo>
                    <a:pt x="379943" y="0"/>
                    <a:pt x="455425" y="20480"/>
                    <a:pt x="521438" y="59309"/>
                  </a:cubicBezTo>
                  <a:cubicBezTo>
                    <a:pt x="548641" y="75341"/>
                    <a:pt x="574266" y="94525"/>
                    <a:pt x="597477" y="116210"/>
                  </a:cubicBezTo>
                  <a:lnTo>
                    <a:pt x="572038" y="143177"/>
                  </a:lnTo>
                  <a:cubicBezTo>
                    <a:pt x="550869" y="123346"/>
                    <a:pt x="527472" y="105923"/>
                    <a:pt x="502497" y="91189"/>
                  </a:cubicBezTo>
                  <a:cubicBezTo>
                    <a:pt x="442334" y="55788"/>
                    <a:pt x="373351" y="37068"/>
                    <a:pt x="303067" y="37068"/>
                  </a:cubicBezTo>
                  <a:cubicBezTo>
                    <a:pt x="232877" y="37068"/>
                    <a:pt x="163893" y="55788"/>
                    <a:pt x="103637" y="91189"/>
                  </a:cubicBezTo>
                  <a:cubicBezTo>
                    <a:pt x="78755" y="105923"/>
                    <a:pt x="55358" y="123346"/>
                    <a:pt x="34190" y="143177"/>
                  </a:cubicBezTo>
                  <a:lnTo>
                    <a:pt x="8750" y="116210"/>
                  </a:lnTo>
                  <a:cubicBezTo>
                    <a:pt x="31961" y="94525"/>
                    <a:pt x="57494" y="75341"/>
                    <a:pt x="84790" y="59309"/>
                  </a:cubicBezTo>
                  <a:cubicBezTo>
                    <a:pt x="150709" y="20480"/>
                    <a:pt x="226192" y="0"/>
                    <a:pt x="303067" y="0"/>
                  </a:cubicBezTo>
                  <a:close/>
                </a:path>
              </a:pathLst>
            </a:custGeom>
            <a:solidFill>
              <a:schemeClr val="bg1"/>
            </a:solidFill>
            <a:ln>
              <a:noFill/>
            </a:ln>
          </p:spPr>
          <p:txBody>
            <a:bodyPr/>
            <a:lstStyle/>
            <a:p>
              <a:endParaRPr lang="zh-TW" altLang="en-US" sz="1800" dirty="0"/>
            </a:p>
          </p:txBody>
        </p:sp>
        <p:sp>
          <p:nvSpPr>
            <p:cNvPr id="13" name="六邊形 12">
              <a:extLst>
                <a:ext uri="{FF2B5EF4-FFF2-40B4-BE49-F238E27FC236}">
                  <a16:creationId xmlns:a16="http://schemas.microsoft.com/office/drawing/2014/main" id="{E49DE7FB-5305-4620-BB7C-F4664D517452}"/>
                </a:ext>
              </a:extLst>
            </p:cNvPr>
            <p:cNvSpPr/>
            <p:nvPr userDrawn="1"/>
          </p:nvSpPr>
          <p:spPr>
            <a:xfrm>
              <a:off x="7598042" y="718464"/>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4" name="六邊形 13">
              <a:extLst>
                <a:ext uri="{FF2B5EF4-FFF2-40B4-BE49-F238E27FC236}">
                  <a16:creationId xmlns:a16="http://schemas.microsoft.com/office/drawing/2014/main" id="{847079FE-6AD0-4E91-8C79-FB9574A59FE8}"/>
                </a:ext>
              </a:extLst>
            </p:cNvPr>
            <p:cNvSpPr/>
            <p:nvPr userDrawn="1"/>
          </p:nvSpPr>
          <p:spPr>
            <a:xfrm>
              <a:off x="8280880" y="1109707"/>
              <a:ext cx="863119" cy="746977"/>
            </a:xfrm>
            <a:prstGeom prst="hexagon">
              <a:avLst>
                <a:gd name="adj" fmla="val 28571"/>
                <a:gd name="vf" fmla="val 115470"/>
              </a:avLst>
            </a:prstGeom>
            <a:solidFill>
              <a:schemeClr val="accent5">
                <a:lumMod val="20000"/>
                <a:lumOff val="80000"/>
                <a:alpha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5" name="六邊形 14">
              <a:extLst>
                <a:ext uri="{FF2B5EF4-FFF2-40B4-BE49-F238E27FC236}">
                  <a16:creationId xmlns:a16="http://schemas.microsoft.com/office/drawing/2014/main" id="{161CD425-0130-4BEF-BE12-8D9C400C62BF}"/>
                </a:ext>
              </a:extLst>
            </p:cNvPr>
            <p:cNvSpPr/>
            <p:nvPr userDrawn="1"/>
          </p:nvSpPr>
          <p:spPr>
            <a:xfrm>
              <a:off x="8963718" y="1500950"/>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6" name="六邊形 15">
              <a:extLst>
                <a:ext uri="{FF2B5EF4-FFF2-40B4-BE49-F238E27FC236}">
                  <a16:creationId xmlns:a16="http://schemas.microsoft.com/office/drawing/2014/main" id="{64524C48-29E9-4AEA-B746-D2CD9C17C3FC}"/>
                </a:ext>
              </a:extLst>
            </p:cNvPr>
            <p:cNvSpPr/>
            <p:nvPr userDrawn="1"/>
          </p:nvSpPr>
          <p:spPr>
            <a:xfrm>
              <a:off x="8280879" y="1892193"/>
              <a:ext cx="863119" cy="746977"/>
            </a:xfrm>
            <a:prstGeom prst="hexagon">
              <a:avLst>
                <a:gd name="adj" fmla="val 28571"/>
                <a:gd name="vf" fmla="val 115470"/>
              </a:avLst>
            </a:prstGeom>
            <a:solidFill>
              <a:schemeClr val="accent3">
                <a:lumMod val="20000"/>
                <a:lumOff val="80000"/>
                <a:alpha val="8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7" name="六邊形 16">
              <a:extLst>
                <a:ext uri="{FF2B5EF4-FFF2-40B4-BE49-F238E27FC236}">
                  <a16:creationId xmlns:a16="http://schemas.microsoft.com/office/drawing/2014/main" id="{7DC395DF-7AC7-42E0-9F4A-73A1B20CCBAC}"/>
                </a:ext>
              </a:extLst>
            </p:cNvPr>
            <p:cNvSpPr/>
            <p:nvPr userDrawn="1"/>
          </p:nvSpPr>
          <p:spPr>
            <a:xfrm>
              <a:off x="8963717" y="2283436"/>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8" name="六邊形 17">
              <a:extLst>
                <a:ext uri="{FF2B5EF4-FFF2-40B4-BE49-F238E27FC236}">
                  <a16:creationId xmlns:a16="http://schemas.microsoft.com/office/drawing/2014/main" id="{E30DD62D-831F-4E28-8BC4-F5A91EB7F1A0}"/>
                </a:ext>
              </a:extLst>
            </p:cNvPr>
            <p:cNvSpPr/>
            <p:nvPr userDrawn="1"/>
          </p:nvSpPr>
          <p:spPr>
            <a:xfrm>
              <a:off x="7598042" y="1500950"/>
              <a:ext cx="863119" cy="746977"/>
            </a:xfrm>
            <a:prstGeom prst="hexagon">
              <a:avLst>
                <a:gd name="adj" fmla="val 28571"/>
                <a:gd name="vf" fmla="val 115470"/>
              </a:avLst>
            </a:prstGeom>
            <a:solidFill>
              <a:schemeClr val="accent3">
                <a:lumMod val="20000"/>
                <a:lumOff val="80000"/>
                <a:alpha val="63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19" name="六邊形 18">
              <a:extLst>
                <a:ext uri="{FF2B5EF4-FFF2-40B4-BE49-F238E27FC236}">
                  <a16:creationId xmlns:a16="http://schemas.microsoft.com/office/drawing/2014/main" id="{86F7A4FD-C470-4E7B-8C3A-C968DE004347}"/>
                </a:ext>
              </a:extLst>
            </p:cNvPr>
            <p:cNvSpPr/>
            <p:nvPr userDrawn="1"/>
          </p:nvSpPr>
          <p:spPr>
            <a:xfrm>
              <a:off x="6915203" y="1892193"/>
              <a:ext cx="863119" cy="746977"/>
            </a:xfrm>
            <a:prstGeom prst="hexagon">
              <a:avLst>
                <a:gd name="adj" fmla="val 28571"/>
                <a:gd name="vf" fmla="val 115470"/>
              </a:avLst>
            </a:prstGeom>
            <a:solidFill>
              <a:srgbClr val="D1EEFB">
                <a:alpha val="29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20" name="六邊形 19">
              <a:extLst>
                <a:ext uri="{FF2B5EF4-FFF2-40B4-BE49-F238E27FC236}">
                  <a16:creationId xmlns:a16="http://schemas.microsoft.com/office/drawing/2014/main" id="{927D31D1-DF81-4A14-86A0-EF8764B1BD32}"/>
                </a:ext>
              </a:extLst>
            </p:cNvPr>
            <p:cNvSpPr/>
            <p:nvPr userDrawn="1"/>
          </p:nvSpPr>
          <p:spPr>
            <a:xfrm>
              <a:off x="7598041" y="2283436"/>
              <a:ext cx="863119" cy="746977"/>
            </a:xfrm>
            <a:prstGeom prst="hexagon">
              <a:avLst>
                <a:gd name="adj" fmla="val 28571"/>
                <a:gd name="vf" fmla="val 115470"/>
              </a:avLst>
            </a:prstGeom>
            <a:solidFill>
              <a:schemeClr val="accent5">
                <a:lumMod val="20000"/>
                <a:lumOff val="80000"/>
                <a:alpha val="32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21" name="六邊形 20">
              <a:extLst>
                <a:ext uri="{FF2B5EF4-FFF2-40B4-BE49-F238E27FC236}">
                  <a16:creationId xmlns:a16="http://schemas.microsoft.com/office/drawing/2014/main" id="{6DBFB096-837C-4BC9-8F64-656A887A87F0}"/>
                </a:ext>
              </a:extLst>
            </p:cNvPr>
            <p:cNvSpPr/>
            <p:nvPr userDrawn="1"/>
          </p:nvSpPr>
          <p:spPr>
            <a:xfrm>
              <a:off x="6232365" y="718464"/>
              <a:ext cx="863119" cy="746977"/>
            </a:xfrm>
            <a:prstGeom prst="hexagon">
              <a:avLst>
                <a:gd name="adj" fmla="val 28571"/>
                <a:gd name="vf" fmla="val 115470"/>
              </a:avLst>
            </a:prstGeom>
            <a:solidFill>
              <a:schemeClr val="accent5">
                <a:lumMod val="20000"/>
                <a:lumOff val="80000"/>
                <a:alpha val="19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22" name="六邊形 21">
              <a:extLst>
                <a:ext uri="{FF2B5EF4-FFF2-40B4-BE49-F238E27FC236}">
                  <a16:creationId xmlns:a16="http://schemas.microsoft.com/office/drawing/2014/main" id="{1CC498DC-2594-4CF2-B306-AD16DA0D1583}"/>
                </a:ext>
              </a:extLst>
            </p:cNvPr>
            <p:cNvSpPr/>
            <p:nvPr userDrawn="1"/>
          </p:nvSpPr>
          <p:spPr>
            <a:xfrm>
              <a:off x="6915203" y="1109707"/>
              <a:ext cx="863119" cy="746977"/>
            </a:xfrm>
            <a:prstGeom prst="hexagon">
              <a:avLst>
                <a:gd name="adj" fmla="val 28571"/>
                <a:gd name="vf" fmla="val 115470"/>
              </a:avLst>
            </a:prstGeom>
            <a:solidFill>
              <a:schemeClr val="accent3">
                <a:lumMod val="20000"/>
                <a:lumOff val="8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1800" dirty="0"/>
            </a:p>
          </p:txBody>
        </p:sp>
        <p:sp>
          <p:nvSpPr>
            <p:cNvPr id="25" name="ophthalmology_82939">
              <a:extLst>
                <a:ext uri="{FF2B5EF4-FFF2-40B4-BE49-F238E27FC236}">
                  <a16:creationId xmlns:a16="http://schemas.microsoft.com/office/drawing/2014/main" id="{9DB696B9-D38B-4595-8A1A-3C24702D4763}"/>
                </a:ext>
              </a:extLst>
            </p:cNvPr>
            <p:cNvSpPr>
              <a:spLocks noChangeAspect="1"/>
            </p:cNvSpPr>
            <p:nvPr userDrawn="1"/>
          </p:nvSpPr>
          <p:spPr bwMode="auto">
            <a:xfrm>
              <a:off x="8431699" y="2055485"/>
              <a:ext cx="609685" cy="438148"/>
            </a:xfrm>
            <a:custGeom>
              <a:avLst/>
              <a:gdLst>
                <a:gd name="T0" fmla="*/ 2751 w 2804"/>
                <a:gd name="T1" fmla="*/ 956 h 2018"/>
                <a:gd name="T2" fmla="*/ 2586 w 2804"/>
                <a:gd name="T3" fmla="*/ 956 h 2018"/>
                <a:gd name="T4" fmla="*/ 2195 w 2804"/>
                <a:gd name="T5" fmla="*/ 735 h 2018"/>
                <a:gd name="T6" fmla="*/ 2130 w 2804"/>
                <a:gd name="T7" fmla="*/ 627 h 2018"/>
                <a:gd name="T8" fmla="*/ 1197 w 2804"/>
                <a:gd name="T9" fmla="*/ 0 h 2018"/>
                <a:gd name="T10" fmla="*/ 359 w 2804"/>
                <a:gd name="T11" fmla="*/ 446 h 2018"/>
                <a:gd name="T12" fmla="*/ 0 w 2804"/>
                <a:gd name="T13" fmla="*/ 988 h 2018"/>
                <a:gd name="T14" fmla="*/ 358 w 2804"/>
                <a:gd name="T15" fmla="*/ 1570 h 2018"/>
                <a:gd name="T16" fmla="*/ 560 w 2804"/>
                <a:gd name="T17" fmla="*/ 1792 h 2018"/>
                <a:gd name="T18" fmla="*/ 1197 w 2804"/>
                <a:gd name="T19" fmla="*/ 2018 h 2018"/>
                <a:gd name="T20" fmla="*/ 2130 w 2804"/>
                <a:gd name="T21" fmla="*/ 1391 h 2018"/>
                <a:gd name="T22" fmla="*/ 2195 w 2804"/>
                <a:gd name="T23" fmla="*/ 1284 h 2018"/>
                <a:gd name="T24" fmla="*/ 2586 w 2804"/>
                <a:gd name="T25" fmla="*/ 1063 h 2018"/>
                <a:gd name="T26" fmla="*/ 2751 w 2804"/>
                <a:gd name="T27" fmla="*/ 1063 h 2018"/>
                <a:gd name="T28" fmla="*/ 2804 w 2804"/>
                <a:gd name="T29" fmla="*/ 1009 h 2018"/>
                <a:gd name="T30" fmla="*/ 2751 w 2804"/>
                <a:gd name="T31" fmla="*/ 956 h 2018"/>
                <a:gd name="T32" fmla="*/ 107 w 2804"/>
                <a:gd name="T33" fmla="*/ 988 h 2018"/>
                <a:gd name="T34" fmla="*/ 255 w 2804"/>
                <a:gd name="T35" fmla="*/ 647 h 2018"/>
                <a:gd name="T36" fmla="*/ 224 w 2804"/>
                <a:gd name="T37" fmla="*/ 741 h 2018"/>
                <a:gd name="T38" fmla="*/ 261 w 2804"/>
                <a:gd name="T39" fmla="*/ 807 h 2018"/>
                <a:gd name="T40" fmla="*/ 280 w 2804"/>
                <a:gd name="T41" fmla="*/ 808 h 2018"/>
                <a:gd name="T42" fmla="*/ 279 w 2804"/>
                <a:gd name="T43" fmla="*/ 818 h 2018"/>
                <a:gd name="T44" fmla="*/ 269 w 2804"/>
                <a:gd name="T45" fmla="*/ 1009 h 2018"/>
                <a:gd name="T46" fmla="*/ 275 w 2804"/>
                <a:gd name="T47" fmla="*/ 1162 h 2018"/>
                <a:gd name="T48" fmla="*/ 252 w 2804"/>
                <a:gd name="T49" fmla="*/ 1162 h 2018"/>
                <a:gd name="T50" fmla="*/ 211 w 2804"/>
                <a:gd name="T51" fmla="*/ 1226 h 2018"/>
                <a:gd name="T52" fmla="*/ 240 w 2804"/>
                <a:gd name="T53" fmla="*/ 1331 h 2018"/>
                <a:gd name="T54" fmla="*/ 107 w 2804"/>
                <a:gd name="T55" fmla="*/ 988 h 2018"/>
                <a:gd name="T56" fmla="*/ 1197 w 2804"/>
                <a:gd name="T57" fmla="*/ 1911 h 2018"/>
                <a:gd name="T58" fmla="*/ 351 w 2804"/>
                <a:gd name="T59" fmla="*/ 1323 h 2018"/>
                <a:gd name="T60" fmla="*/ 356 w 2804"/>
                <a:gd name="T61" fmla="*/ 1324 h 2018"/>
                <a:gd name="T62" fmla="*/ 416 w 2804"/>
                <a:gd name="T63" fmla="*/ 1275 h 2018"/>
                <a:gd name="T64" fmla="*/ 1184 w 2804"/>
                <a:gd name="T65" fmla="*/ 1817 h 2018"/>
                <a:gd name="T66" fmla="*/ 2000 w 2804"/>
                <a:gd name="T67" fmla="*/ 1001 h 2018"/>
                <a:gd name="T68" fmla="*/ 1184 w 2804"/>
                <a:gd name="T69" fmla="*/ 185 h 2018"/>
                <a:gd name="T70" fmla="*/ 413 w 2804"/>
                <a:gd name="T71" fmla="*/ 736 h 2018"/>
                <a:gd name="T72" fmla="*/ 356 w 2804"/>
                <a:gd name="T73" fmla="*/ 695 h 2018"/>
                <a:gd name="T74" fmla="*/ 351 w 2804"/>
                <a:gd name="T75" fmla="*/ 695 h 2018"/>
                <a:gd name="T76" fmla="*/ 1197 w 2804"/>
                <a:gd name="T77" fmla="*/ 107 h 2018"/>
                <a:gd name="T78" fmla="*/ 2099 w 2804"/>
                <a:gd name="T79" fmla="*/ 1009 h 2018"/>
                <a:gd name="T80" fmla="*/ 1197 w 2804"/>
                <a:gd name="T81" fmla="*/ 1911 h 2018"/>
                <a:gd name="T82" fmla="*/ 2200 w 2804"/>
                <a:gd name="T83" fmla="*/ 1109 h 2018"/>
                <a:gd name="T84" fmla="*/ 2205 w 2804"/>
                <a:gd name="T85" fmla="*/ 1009 h 2018"/>
                <a:gd name="T86" fmla="*/ 2200 w 2804"/>
                <a:gd name="T87" fmla="*/ 909 h 2018"/>
                <a:gd name="T88" fmla="*/ 2348 w 2804"/>
                <a:gd name="T89" fmla="*/ 1009 h 2018"/>
                <a:gd name="T90" fmla="*/ 2200 w 2804"/>
                <a:gd name="T91" fmla="*/ 1109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4" h="2018">
                  <a:moveTo>
                    <a:pt x="2751" y="956"/>
                  </a:moveTo>
                  <a:lnTo>
                    <a:pt x="2586" y="956"/>
                  </a:lnTo>
                  <a:cubicBezTo>
                    <a:pt x="2427" y="956"/>
                    <a:pt x="2277" y="871"/>
                    <a:pt x="2195" y="735"/>
                  </a:cubicBezTo>
                  <a:lnTo>
                    <a:pt x="2130" y="627"/>
                  </a:lnTo>
                  <a:cubicBezTo>
                    <a:pt x="1979" y="260"/>
                    <a:pt x="1618" y="0"/>
                    <a:pt x="1197" y="0"/>
                  </a:cubicBezTo>
                  <a:cubicBezTo>
                    <a:pt x="855" y="0"/>
                    <a:pt x="543" y="174"/>
                    <a:pt x="359" y="446"/>
                  </a:cubicBezTo>
                  <a:cubicBezTo>
                    <a:pt x="288" y="480"/>
                    <a:pt x="0" y="638"/>
                    <a:pt x="0" y="988"/>
                  </a:cubicBezTo>
                  <a:cubicBezTo>
                    <a:pt x="0" y="1341"/>
                    <a:pt x="294" y="1532"/>
                    <a:pt x="358" y="1570"/>
                  </a:cubicBezTo>
                  <a:cubicBezTo>
                    <a:pt x="414" y="1653"/>
                    <a:pt x="482" y="1728"/>
                    <a:pt x="560" y="1792"/>
                  </a:cubicBezTo>
                  <a:cubicBezTo>
                    <a:pt x="739" y="1938"/>
                    <a:pt x="965" y="2018"/>
                    <a:pt x="1197" y="2018"/>
                  </a:cubicBezTo>
                  <a:cubicBezTo>
                    <a:pt x="1618" y="2018"/>
                    <a:pt x="1979" y="1759"/>
                    <a:pt x="2130" y="1391"/>
                  </a:cubicBezTo>
                  <a:lnTo>
                    <a:pt x="2195" y="1284"/>
                  </a:lnTo>
                  <a:cubicBezTo>
                    <a:pt x="2277" y="1147"/>
                    <a:pt x="2427" y="1063"/>
                    <a:pt x="2586" y="1063"/>
                  </a:cubicBezTo>
                  <a:lnTo>
                    <a:pt x="2751" y="1063"/>
                  </a:lnTo>
                  <a:cubicBezTo>
                    <a:pt x="2781" y="1063"/>
                    <a:pt x="2804" y="1039"/>
                    <a:pt x="2804" y="1009"/>
                  </a:cubicBezTo>
                  <a:cubicBezTo>
                    <a:pt x="2804" y="980"/>
                    <a:pt x="2781" y="956"/>
                    <a:pt x="2751" y="956"/>
                  </a:cubicBezTo>
                  <a:close/>
                  <a:moveTo>
                    <a:pt x="107" y="988"/>
                  </a:moveTo>
                  <a:cubicBezTo>
                    <a:pt x="107" y="830"/>
                    <a:pt x="180" y="719"/>
                    <a:pt x="255" y="647"/>
                  </a:cubicBezTo>
                  <a:cubicBezTo>
                    <a:pt x="243" y="678"/>
                    <a:pt x="232" y="709"/>
                    <a:pt x="224" y="741"/>
                  </a:cubicBezTo>
                  <a:cubicBezTo>
                    <a:pt x="216" y="770"/>
                    <a:pt x="233" y="799"/>
                    <a:pt x="261" y="807"/>
                  </a:cubicBezTo>
                  <a:cubicBezTo>
                    <a:pt x="267" y="809"/>
                    <a:pt x="274" y="809"/>
                    <a:pt x="280" y="808"/>
                  </a:cubicBezTo>
                  <a:cubicBezTo>
                    <a:pt x="280" y="812"/>
                    <a:pt x="279" y="815"/>
                    <a:pt x="279" y="818"/>
                  </a:cubicBezTo>
                  <a:cubicBezTo>
                    <a:pt x="272" y="869"/>
                    <a:pt x="269" y="937"/>
                    <a:pt x="269" y="1009"/>
                  </a:cubicBezTo>
                  <a:cubicBezTo>
                    <a:pt x="269" y="1065"/>
                    <a:pt x="271" y="1117"/>
                    <a:pt x="275" y="1162"/>
                  </a:cubicBezTo>
                  <a:cubicBezTo>
                    <a:pt x="268" y="1161"/>
                    <a:pt x="260" y="1160"/>
                    <a:pt x="252" y="1162"/>
                  </a:cubicBezTo>
                  <a:cubicBezTo>
                    <a:pt x="223" y="1168"/>
                    <a:pt x="205" y="1197"/>
                    <a:pt x="211" y="1226"/>
                  </a:cubicBezTo>
                  <a:cubicBezTo>
                    <a:pt x="219" y="1262"/>
                    <a:pt x="229" y="1297"/>
                    <a:pt x="240" y="1331"/>
                  </a:cubicBezTo>
                  <a:cubicBezTo>
                    <a:pt x="170" y="1249"/>
                    <a:pt x="107" y="1134"/>
                    <a:pt x="107" y="988"/>
                  </a:cubicBezTo>
                  <a:close/>
                  <a:moveTo>
                    <a:pt x="1197" y="1911"/>
                  </a:moveTo>
                  <a:cubicBezTo>
                    <a:pt x="818" y="1911"/>
                    <a:pt x="480" y="1670"/>
                    <a:pt x="351" y="1323"/>
                  </a:cubicBezTo>
                  <a:cubicBezTo>
                    <a:pt x="352" y="1323"/>
                    <a:pt x="354" y="1324"/>
                    <a:pt x="356" y="1324"/>
                  </a:cubicBezTo>
                  <a:cubicBezTo>
                    <a:pt x="388" y="1324"/>
                    <a:pt x="406" y="1302"/>
                    <a:pt x="416" y="1275"/>
                  </a:cubicBezTo>
                  <a:cubicBezTo>
                    <a:pt x="529" y="1590"/>
                    <a:pt x="831" y="1817"/>
                    <a:pt x="1184" y="1817"/>
                  </a:cubicBezTo>
                  <a:cubicBezTo>
                    <a:pt x="1634" y="1817"/>
                    <a:pt x="2000" y="1451"/>
                    <a:pt x="2000" y="1001"/>
                  </a:cubicBezTo>
                  <a:cubicBezTo>
                    <a:pt x="2000" y="551"/>
                    <a:pt x="1634" y="185"/>
                    <a:pt x="1184" y="185"/>
                  </a:cubicBezTo>
                  <a:cubicBezTo>
                    <a:pt x="827" y="185"/>
                    <a:pt x="524" y="416"/>
                    <a:pt x="413" y="736"/>
                  </a:cubicBezTo>
                  <a:cubicBezTo>
                    <a:pt x="402" y="712"/>
                    <a:pt x="385" y="695"/>
                    <a:pt x="356" y="695"/>
                  </a:cubicBezTo>
                  <a:cubicBezTo>
                    <a:pt x="354" y="695"/>
                    <a:pt x="352" y="695"/>
                    <a:pt x="351" y="695"/>
                  </a:cubicBezTo>
                  <a:cubicBezTo>
                    <a:pt x="480" y="345"/>
                    <a:pt x="818" y="107"/>
                    <a:pt x="1197" y="107"/>
                  </a:cubicBezTo>
                  <a:cubicBezTo>
                    <a:pt x="1694" y="107"/>
                    <a:pt x="2099" y="512"/>
                    <a:pt x="2099" y="1009"/>
                  </a:cubicBezTo>
                  <a:cubicBezTo>
                    <a:pt x="2099" y="1507"/>
                    <a:pt x="1694" y="1911"/>
                    <a:pt x="1197" y="1911"/>
                  </a:cubicBezTo>
                  <a:close/>
                  <a:moveTo>
                    <a:pt x="2200" y="1109"/>
                  </a:moveTo>
                  <a:cubicBezTo>
                    <a:pt x="2204" y="1076"/>
                    <a:pt x="2205" y="1043"/>
                    <a:pt x="2205" y="1009"/>
                  </a:cubicBezTo>
                  <a:cubicBezTo>
                    <a:pt x="2205" y="975"/>
                    <a:pt x="2204" y="942"/>
                    <a:pt x="2200" y="909"/>
                  </a:cubicBezTo>
                  <a:cubicBezTo>
                    <a:pt x="2244" y="950"/>
                    <a:pt x="2294" y="984"/>
                    <a:pt x="2348" y="1009"/>
                  </a:cubicBezTo>
                  <a:cubicBezTo>
                    <a:pt x="2294" y="1034"/>
                    <a:pt x="2244" y="1068"/>
                    <a:pt x="2200" y="1109"/>
                  </a:cubicBezTo>
                  <a:close/>
                </a:path>
              </a:pathLst>
            </a:custGeom>
            <a:solidFill>
              <a:schemeClr val="bg1"/>
            </a:solidFill>
            <a:ln>
              <a:noFill/>
            </a:ln>
          </p:spPr>
        </p:sp>
        <p:sp>
          <p:nvSpPr>
            <p:cNvPr id="30" name="vision_349402">
              <a:extLst>
                <a:ext uri="{FF2B5EF4-FFF2-40B4-BE49-F238E27FC236}">
                  <a16:creationId xmlns:a16="http://schemas.microsoft.com/office/drawing/2014/main" id="{CEA64F98-FE24-4970-A1CA-9047AA5AB200}"/>
                </a:ext>
              </a:extLst>
            </p:cNvPr>
            <p:cNvSpPr>
              <a:spLocks noChangeAspect="1"/>
            </p:cNvSpPr>
            <p:nvPr userDrawn="1"/>
          </p:nvSpPr>
          <p:spPr bwMode="auto">
            <a:xfrm>
              <a:off x="7779341" y="1646367"/>
              <a:ext cx="503180" cy="502376"/>
            </a:xfrm>
            <a:custGeom>
              <a:avLst/>
              <a:gdLst>
                <a:gd name="connsiteX0" fmla="*/ 335416 w 607692"/>
                <a:gd name="connsiteY0" fmla="*/ 550552 h 606722"/>
                <a:gd name="connsiteX1" fmla="*/ 338175 w 607692"/>
                <a:gd name="connsiteY1" fmla="*/ 572044 h 606722"/>
                <a:gd name="connsiteX2" fmla="*/ 315214 w 607692"/>
                <a:gd name="connsiteY2" fmla="*/ 573909 h 606722"/>
                <a:gd name="connsiteX3" fmla="*/ 314324 w 607692"/>
                <a:gd name="connsiteY3" fmla="*/ 552328 h 606722"/>
                <a:gd name="connsiteX4" fmla="*/ 335416 w 607692"/>
                <a:gd name="connsiteY4" fmla="*/ 550552 h 606722"/>
                <a:gd name="connsiteX5" fmla="*/ 271920 w 607692"/>
                <a:gd name="connsiteY5" fmla="*/ 550481 h 606722"/>
                <a:gd name="connsiteX6" fmla="*/ 293085 w 607692"/>
                <a:gd name="connsiteY6" fmla="*/ 552345 h 606722"/>
                <a:gd name="connsiteX7" fmla="*/ 292107 w 607692"/>
                <a:gd name="connsiteY7" fmla="*/ 573909 h 606722"/>
                <a:gd name="connsiteX8" fmla="*/ 269163 w 607692"/>
                <a:gd name="connsiteY8" fmla="*/ 571957 h 606722"/>
                <a:gd name="connsiteX9" fmla="*/ 585954 w 607692"/>
                <a:gd name="connsiteY9" fmla="*/ 541661 h 606722"/>
                <a:gd name="connsiteX10" fmla="*/ 607665 w 607692"/>
                <a:gd name="connsiteY10" fmla="*/ 541661 h 606722"/>
                <a:gd name="connsiteX11" fmla="*/ 607665 w 607692"/>
                <a:gd name="connsiteY11" fmla="*/ 595879 h 606722"/>
                <a:gd name="connsiteX12" fmla="*/ 596810 w 607692"/>
                <a:gd name="connsiteY12" fmla="*/ 606722 h 606722"/>
                <a:gd name="connsiteX13" fmla="*/ 542533 w 607692"/>
                <a:gd name="connsiteY13" fmla="*/ 606722 h 606722"/>
                <a:gd name="connsiteX14" fmla="*/ 542533 w 607692"/>
                <a:gd name="connsiteY14" fmla="*/ 585035 h 606722"/>
                <a:gd name="connsiteX15" fmla="*/ 585954 w 607692"/>
                <a:gd name="connsiteY15" fmla="*/ 585035 h 606722"/>
                <a:gd name="connsiteX16" fmla="*/ 376875 w 607692"/>
                <a:gd name="connsiteY16" fmla="*/ 541661 h 606722"/>
                <a:gd name="connsiteX17" fmla="*/ 383196 w 607692"/>
                <a:gd name="connsiteY17" fmla="*/ 562407 h 606722"/>
                <a:gd name="connsiteX18" fmla="*/ 360940 w 607692"/>
                <a:gd name="connsiteY18" fmla="*/ 568194 h 606722"/>
                <a:gd name="connsiteX19" fmla="*/ 356311 w 607692"/>
                <a:gd name="connsiteY19" fmla="*/ 547003 h 606722"/>
                <a:gd name="connsiteX20" fmla="*/ 376875 w 607692"/>
                <a:gd name="connsiteY20" fmla="*/ 541661 h 606722"/>
                <a:gd name="connsiteX21" fmla="*/ 26 w 607692"/>
                <a:gd name="connsiteY21" fmla="*/ 541661 h 606722"/>
                <a:gd name="connsiteX22" fmla="*/ 21743 w 607692"/>
                <a:gd name="connsiteY22" fmla="*/ 541661 h 606722"/>
                <a:gd name="connsiteX23" fmla="*/ 21743 w 607692"/>
                <a:gd name="connsiteY23" fmla="*/ 585035 h 606722"/>
                <a:gd name="connsiteX24" fmla="*/ 65087 w 607692"/>
                <a:gd name="connsiteY24" fmla="*/ 585035 h 606722"/>
                <a:gd name="connsiteX25" fmla="*/ 65087 w 607692"/>
                <a:gd name="connsiteY25" fmla="*/ 606722 h 606722"/>
                <a:gd name="connsiteX26" fmla="*/ 10884 w 607692"/>
                <a:gd name="connsiteY26" fmla="*/ 606722 h 606722"/>
                <a:gd name="connsiteX27" fmla="*/ 26 w 607692"/>
                <a:gd name="connsiteY27" fmla="*/ 595879 h 606722"/>
                <a:gd name="connsiteX28" fmla="*/ 230552 w 607692"/>
                <a:gd name="connsiteY28" fmla="*/ 541590 h 606722"/>
                <a:gd name="connsiteX29" fmla="*/ 251027 w 607692"/>
                <a:gd name="connsiteY29" fmla="*/ 546929 h 606722"/>
                <a:gd name="connsiteX30" fmla="*/ 246487 w 607692"/>
                <a:gd name="connsiteY30" fmla="*/ 568193 h 606722"/>
                <a:gd name="connsiteX31" fmla="*/ 224142 w 607692"/>
                <a:gd name="connsiteY31" fmla="*/ 562321 h 606722"/>
                <a:gd name="connsiteX32" fmla="*/ 416226 w 607692"/>
                <a:gd name="connsiteY32" fmla="*/ 525854 h 606722"/>
                <a:gd name="connsiteX33" fmla="*/ 426029 w 607692"/>
                <a:gd name="connsiteY33" fmla="*/ 545213 h 606722"/>
                <a:gd name="connsiteX34" fmla="*/ 404996 w 607692"/>
                <a:gd name="connsiteY34" fmla="*/ 554715 h 606722"/>
                <a:gd name="connsiteX35" fmla="*/ 396886 w 607692"/>
                <a:gd name="connsiteY35" fmla="*/ 534645 h 606722"/>
                <a:gd name="connsiteX36" fmla="*/ 416226 w 607692"/>
                <a:gd name="connsiteY36" fmla="*/ 525854 h 606722"/>
                <a:gd name="connsiteX37" fmla="*/ 191230 w 607692"/>
                <a:gd name="connsiteY37" fmla="*/ 525783 h 606722"/>
                <a:gd name="connsiteX38" fmla="*/ 210523 w 607692"/>
                <a:gd name="connsiteY38" fmla="*/ 534574 h 606722"/>
                <a:gd name="connsiteX39" fmla="*/ 202432 w 607692"/>
                <a:gd name="connsiteY39" fmla="*/ 554644 h 606722"/>
                <a:gd name="connsiteX40" fmla="*/ 181450 w 607692"/>
                <a:gd name="connsiteY40" fmla="*/ 545142 h 606722"/>
                <a:gd name="connsiteX41" fmla="*/ 452268 w 607692"/>
                <a:gd name="connsiteY41" fmla="*/ 503626 h 606722"/>
                <a:gd name="connsiteX42" fmla="*/ 465193 w 607692"/>
                <a:gd name="connsiteY42" fmla="*/ 521066 h 606722"/>
                <a:gd name="connsiteX43" fmla="*/ 446118 w 607692"/>
                <a:gd name="connsiteY43" fmla="*/ 533969 h 606722"/>
                <a:gd name="connsiteX44" fmla="*/ 434709 w 607692"/>
                <a:gd name="connsiteY44" fmla="*/ 515549 h 606722"/>
                <a:gd name="connsiteX45" fmla="*/ 452268 w 607692"/>
                <a:gd name="connsiteY45" fmla="*/ 503626 h 606722"/>
                <a:gd name="connsiteX46" fmla="*/ 155262 w 607692"/>
                <a:gd name="connsiteY46" fmla="*/ 503555 h 606722"/>
                <a:gd name="connsiteX47" fmla="*/ 172770 w 607692"/>
                <a:gd name="connsiteY47" fmla="*/ 515451 h 606722"/>
                <a:gd name="connsiteX48" fmla="*/ 161305 w 607692"/>
                <a:gd name="connsiteY48" fmla="*/ 533828 h 606722"/>
                <a:gd name="connsiteX49" fmla="*/ 142286 w 607692"/>
                <a:gd name="connsiteY49" fmla="*/ 520866 h 606722"/>
                <a:gd name="connsiteX50" fmla="*/ 484032 w 607692"/>
                <a:gd name="connsiteY50" fmla="*/ 475682 h 606722"/>
                <a:gd name="connsiteX51" fmla="*/ 499699 w 607692"/>
                <a:gd name="connsiteY51" fmla="*/ 490692 h 606722"/>
                <a:gd name="connsiteX52" fmla="*/ 483142 w 607692"/>
                <a:gd name="connsiteY52" fmla="*/ 506590 h 606722"/>
                <a:gd name="connsiteX53" fmla="*/ 468721 w 607692"/>
                <a:gd name="connsiteY53" fmla="*/ 490336 h 606722"/>
                <a:gd name="connsiteX54" fmla="*/ 484032 w 607692"/>
                <a:gd name="connsiteY54" fmla="*/ 475682 h 606722"/>
                <a:gd name="connsiteX55" fmla="*/ 123465 w 607692"/>
                <a:gd name="connsiteY55" fmla="*/ 475470 h 606722"/>
                <a:gd name="connsiteX56" fmla="*/ 138687 w 607692"/>
                <a:gd name="connsiteY56" fmla="*/ 490213 h 606722"/>
                <a:gd name="connsiteX57" fmla="*/ 124355 w 607692"/>
                <a:gd name="connsiteY57" fmla="*/ 506378 h 606722"/>
                <a:gd name="connsiteX58" fmla="*/ 107709 w 607692"/>
                <a:gd name="connsiteY58" fmla="*/ 490480 h 606722"/>
                <a:gd name="connsiteX59" fmla="*/ 510630 w 607692"/>
                <a:gd name="connsiteY59" fmla="*/ 442798 h 606722"/>
                <a:gd name="connsiteX60" fmla="*/ 528702 w 607692"/>
                <a:gd name="connsiteY60" fmla="*/ 454878 h 606722"/>
                <a:gd name="connsiteX61" fmla="*/ 514992 w 607692"/>
                <a:gd name="connsiteY61" fmla="*/ 473353 h 606722"/>
                <a:gd name="connsiteX62" fmla="*/ 498077 w 607692"/>
                <a:gd name="connsiteY62" fmla="*/ 459763 h 606722"/>
                <a:gd name="connsiteX63" fmla="*/ 510630 w 607692"/>
                <a:gd name="connsiteY63" fmla="*/ 442798 h 606722"/>
                <a:gd name="connsiteX64" fmla="*/ 96871 w 607692"/>
                <a:gd name="connsiteY64" fmla="*/ 442516 h 606722"/>
                <a:gd name="connsiteX65" fmla="*/ 109402 w 607692"/>
                <a:gd name="connsiteY65" fmla="*/ 459559 h 606722"/>
                <a:gd name="connsiteX66" fmla="*/ 92605 w 607692"/>
                <a:gd name="connsiteY66" fmla="*/ 473141 h 606722"/>
                <a:gd name="connsiteX67" fmla="*/ 78918 w 607692"/>
                <a:gd name="connsiteY67" fmla="*/ 454677 h 606722"/>
                <a:gd name="connsiteX68" fmla="*/ 531381 w 607692"/>
                <a:gd name="connsiteY68" fmla="*/ 405822 h 606722"/>
                <a:gd name="connsiteX69" fmla="*/ 551142 w 607692"/>
                <a:gd name="connsiteY69" fmla="*/ 414706 h 606722"/>
                <a:gd name="connsiteX70" fmla="*/ 540728 w 607692"/>
                <a:gd name="connsiteY70" fmla="*/ 435318 h 606722"/>
                <a:gd name="connsiteX71" fmla="*/ 521857 w 607692"/>
                <a:gd name="connsiteY71" fmla="*/ 424745 h 606722"/>
                <a:gd name="connsiteX72" fmla="*/ 531381 w 607692"/>
                <a:gd name="connsiteY72" fmla="*/ 405822 h 606722"/>
                <a:gd name="connsiteX73" fmla="*/ 76240 w 607692"/>
                <a:gd name="connsiteY73" fmla="*/ 405540 h 606722"/>
                <a:gd name="connsiteX74" fmla="*/ 85764 w 607692"/>
                <a:gd name="connsiteY74" fmla="*/ 424463 h 606722"/>
                <a:gd name="connsiteX75" fmla="*/ 66804 w 607692"/>
                <a:gd name="connsiteY75" fmla="*/ 435036 h 606722"/>
                <a:gd name="connsiteX76" fmla="*/ 56479 w 607692"/>
                <a:gd name="connsiteY76" fmla="*/ 414513 h 606722"/>
                <a:gd name="connsiteX77" fmla="*/ 368960 w 607692"/>
                <a:gd name="connsiteY77" fmla="*/ 303290 h 606722"/>
                <a:gd name="connsiteX78" fmla="*/ 390676 w 607692"/>
                <a:gd name="connsiteY78" fmla="*/ 303290 h 606722"/>
                <a:gd name="connsiteX79" fmla="*/ 303810 w 607692"/>
                <a:gd name="connsiteY79" fmla="*/ 390086 h 606722"/>
                <a:gd name="connsiteX80" fmla="*/ 303810 w 607692"/>
                <a:gd name="connsiteY80" fmla="*/ 368387 h 606722"/>
                <a:gd name="connsiteX81" fmla="*/ 368960 w 607692"/>
                <a:gd name="connsiteY81" fmla="*/ 303290 h 606722"/>
                <a:gd name="connsiteX82" fmla="*/ 303810 w 607692"/>
                <a:gd name="connsiteY82" fmla="*/ 216707 h 606722"/>
                <a:gd name="connsiteX83" fmla="*/ 303810 w 607692"/>
                <a:gd name="connsiteY83" fmla="*/ 238375 h 606722"/>
                <a:gd name="connsiteX84" fmla="*/ 238736 w 607692"/>
                <a:gd name="connsiteY84" fmla="*/ 303291 h 606722"/>
                <a:gd name="connsiteX85" fmla="*/ 217015 w 607692"/>
                <a:gd name="connsiteY85" fmla="*/ 303291 h 606722"/>
                <a:gd name="connsiteX86" fmla="*/ 303810 w 607692"/>
                <a:gd name="connsiteY86" fmla="*/ 216707 h 606722"/>
                <a:gd name="connsiteX87" fmla="*/ 417293 w 607692"/>
                <a:gd name="connsiteY87" fmla="*/ 187065 h 606722"/>
                <a:gd name="connsiteX88" fmla="*/ 466606 w 607692"/>
                <a:gd name="connsiteY88" fmla="*/ 303317 h 606722"/>
                <a:gd name="connsiteX89" fmla="*/ 417293 w 607692"/>
                <a:gd name="connsiteY89" fmla="*/ 419657 h 606722"/>
                <a:gd name="connsiteX90" fmla="*/ 582056 w 607692"/>
                <a:gd name="connsiteY90" fmla="*/ 303317 h 606722"/>
                <a:gd name="connsiteX91" fmla="*/ 417293 w 607692"/>
                <a:gd name="connsiteY91" fmla="*/ 187065 h 606722"/>
                <a:gd name="connsiteX92" fmla="*/ 190398 w 607692"/>
                <a:gd name="connsiteY92" fmla="*/ 187065 h 606722"/>
                <a:gd name="connsiteX93" fmla="*/ 25635 w 607692"/>
                <a:gd name="connsiteY93" fmla="*/ 303317 h 606722"/>
                <a:gd name="connsiteX94" fmla="*/ 190398 w 607692"/>
                <a:gd name="connsiteY94" fmla="*/ 419657 h 606722"/>
                <a:gd name="connsiteX95" fmla="*/ 141085 w 607692"/>
                <a:gd name="connsiteY95" fmla="*/ 303317 h 606722"/>
                <a:gd name="connsiteX96" fmla="*/ 190398 w 607692"/>
                <a:gd name="connsiteY96" fmla="*/ 187065 h 606722"/>
                <a:gd name="connsiteX97" fmla="*/ 540888 w 607692"/>
                <a:gd name="connsiteY97" fmla="*/ 171686 h 606722"/>
                <a:gd name="connsiteX98" fmla="*/ 551213 w 607692"/>
                <a:gd name="connsiteY98" fmla="*/ 192222 h 606722"/>
                <a:gd name="connsiteX99" fmla="*/ 531452 w 607692"/>
                <a:gd name="connsiteY99" fmla="*/ 201112 h 606722"/>
                <a:gd name="connsiteX100" fmla="*/ 521928 w 607692"/>
                <a:gd name="connsiteY100" fmla="*/ 182176 h 606722"/>
                <a:gd name="connsiteX101" fmla="*/ 66874 w 607692"/>
                <a:gd name="connsiteY101" fmla="*/ 171404 h 606722"/>
                <a:gd name="connsiteX102" fmla="*/ 85834 w 607692"/>
                <a:gd name="connsiteY102" fmla="*/ 182002 h 606722"/>
                <a:gd name="connsiteX103" fmla="*/ 76310 w 607692"/>
                <a:gd name="connsiteY103" fmla="*/ 200971 h 606722"/>
                <a:gd name="connsiteX104" fmla="*/ 56549 w 607692"/>
                <a:gd name="connsiteY104" fmla="*/ 191976 h 606722"/>
                <a:gd name="connsiteX105" fmla="*/ 66874 w 607692"/>
                <a:gd name="connsiteY105" fmla="*/ 171404 h 606722"/>
                <a:gd name="connsiteX106" fmla="*/ 303801 w 607692"/>
                <a:gd name="connsiteY106" fmla="*/ 162535 h 606722"/>
                <a:gd name="connsiteX107" fmla="*/ 162804 w 607692"/>
                <a:gd name="connsiteY107" fmla="*/ 303317 h 606722"/>
                <a:gd name="connsiteX108" fmla="*/ 303801 w 607692"/>
                <a:gd name="connsiteY108" fmla="*/ 444188 h 606722"/>
                <a:gd name="connsiteX109" fmla="*/ 444887 w 607692"/>
                <a:gd name="connsiteY109" fmla="*/ 303317 h 606722"/>
                <a:gd name="connsiteX110" fmla="*/ 303801 w 607692"/>
                <a:gd name="connsiteY110" fmla="*/ 162535 h 606722"/>
                <a:gd name="connsiteX111" fmla="*/ 303801 w 607692"/>
                <a:gd name="connsiteY111" fmla="*/ 140849 h 606722"/>
                <a:gd name="connsiteX112" fmla="*/ 605022 w 607692"/>
                <a:gd name="connsiteY112" fmla="*/ 296295 h 606722"/>
                <a:gd name="connsiteX113" fmla="*/ 605022 w 607692"/>
                <a:gd name="connsiteY113" fmla="*/ 310427 h 606722"/>
                <a:gd name="connsiteX114" fmla="*/ 303801 w 607692"/>
                <a:gd name="connsiteY114" fmla="*/ 465874 h 606722"/>
                <a:gd name="connsiteX115" fmla="*/ 2670 w 607692"/>
                <a:gd name="connsiteY115" fmla="*/ 310427 h 606722"/>
                <a:gd name="connsiteX116" fmla="*/ 2670 w 607692"/>
                <a:gd name="connsiteY116" fmla="*/ 296295 h 606722"/>
                <a:gd name="connsiteX117" fmla="*/ 303801 w 607692"/>
                <a:gd name="connsiteY117" fmla="*/ 140849 h 606722"/>
                <a:gd name="connsiteX118" fmla="*/ 515062 w 607692"/>
                <a:gd name="connsiteY118" fmla="*/ 133510 h 606722"/>
                <a:gd name="connsiteX119" fmla="*/ 528772 w 607692"/>
                <a:gd name="connsiteY119" fmla="*/ 152062 h 606722"/>
                <a:gd name="connsiteX120" fmla="*/ 510789 w 607692"/>
                <a:gd name="connsiteY120" fmla="*/ 164135 h 606722"/>
                <a:gd name="connsiteX121" fmla="*/ 498147 w 607692"/>
                <a:gd name="connsiteY121" fmla="*/ 147091 h 606722"/>
                <a:gd name="connsiteX122" fmla="*/ 92699 w 607692"/>
                <a:gd name="connsiteY122" fmla="*/ 133298 h 606722"/>
                <a:gd name="connsiteX123" fmla="*/ 109614 w 607692"/>
                <a:gd name="connsiteY123" fmla="*/ 146911 h 606722"/>
                <a:gd name="connsiteX124" fmla="*/ 96972 w 607692"/>
                <a:gd name="connsiteY124" fmla="*/ 163994 h 606722"/>
                <a:gd name="connsiteX125" fmla="*/ 78989 w 607692"/>
                <a:gd name="connsiteY125" fmla="*/ 151893 h 606722"/>
                <a:gd name="connsiteX126" fmla="*/ 92699 w 607692"/>
                <a:gd name="connsiteY126" fmla="*/ 133298 h 606722"/>
                <a:gd name="connsiteX127" fmla="*/ 483284 w 607692"/>
                <a:gd name="connsiteY127" fmla="*/ 100274 h 606722"/>
                <a:gd name="connsiteX128" fmla="*/ 499841 w 607692"/>
                <a:gd name="connsiteY128" fmla="*/ 116261 h 606722"/>
                <a:gd name="connsiteX129" fmla="*/ 484174 w 607692"/>
                <a:gd name="connsiteY129" fmla="*/ 131182 h 606722"/>
                <a:gd name="connsiteX130" fmla="*/ 468863 w 607692"/>
                <a:gd name="connsiteY130" fmla="*/ 116527 h 606722"/>
                <a:gd name="connsiteX131" fmla="*/ 124567 w 607692"/>
                <a:gd name="connsiteY131" fmla="*/ 100132 h 606722"/>
                <a:gd name="connsiteX132" fmla="*/ 138899 w 607692"/>
                <a:gd name="connsiteY132" fmla="*/ 116306 h 606722"/>
                <a:gd name="connsiteX133" fmla="*/ 123588 w 607692"/>
                <a:gd name="connsiteY133" fmla="*/ 130969 h 606722"/>
                <a:gd name="connsiteX134" fmla="*/ 107921 w 607692"/>
                <a:gd name="connsiteY134" fmla="*/ 116039 h 606722"/>
                <a:gd name="connsiteX135" fmla="*/ 124567 w 607692"/>
                <a:gd name="connsiteY135" fmla="*/ 100132 h 606722"/>
                <a:gd name="connsiteX136" fmla="*/ 446304 w 607692"/>
                <a:gd name="connsiteY136" fmla="*/ 72894 h 606722"/>
                <a:gd name="connsiteX137" fmla="*/ 465335 w 607692"/>
                <a:gd name="connsiteY137" fmla="*/ 85766 h 606722"/>
                <a:gd name="connsiteX138" fmla="*/ 452440 w 607692"/>
                <a:gd name="connsiteY138" fmla="*/ 103167 h 606722"/>
                <a:gd name="connsiteX139" fmla="*/ 434921 w 607692"/>
                <a:gd name="connsiteY139" fmla="*/ 91271 h 606722"/>
                <a:gd name="connsiteX140" fmla="*/ 161580 w 607692"/>
                <a:gd name="connsiteY140" fmla="*/ 72682 h 606722"/>
                <a:gd name="connsiteX141" fmla="*/ 172982 w 607692"/>
                <a:gd name="connsiteY141" fmla="*/ 91190 h 606722"/>
                <a:gd name="connsiteX142" fmla="*/ 155433 w 607692"/>
                <a:gd name="connsiteY142" fmla="*/ 103025 h 606722"/>
                <a:gd name="connsiteX143" fmla="*/ 142427 w 607692"/>
                <a:gd name="connsiteY143" fmla="*/ 85673 h 606722"/>
                <a:gd name="connsiteX144" fmla="*/ 161580 w 607692"/>
                <a:gd name="connsiteY144" fmla="*/ 72682 h 606722"/>
                <a:gd name="connsiteX145" fmla="*/ 405259 w 607692"/>
                <a:gd name="connsiteY145" fmla="*/ 52077 h 606722"/>
                <a:gd name="connsiteX146" fmla="*/ 426241 w 607692"/>
                <a:gd name="connsiteY146" fmla="*/ 61579 h 606722"/>
                <a:gd name="connsiteX147" fmla="*/ 416372 w 607692"/>
                <a:gd name="connsiteY147" fmla="*/ 80938 h 606722"/>
                <a:gd name="connsiteX148" fmla="*/ 397168 w 607692"/>
                <a:gd name="connsiteY148" fmla="*/ 72146 h 606722"/>
                <a:gd name="connsiteX149" fmla="*/ 202695 w 607692"/>
                <a:gd name="connsiteY149" fmla="*/ 52007 h 606722"/>
                <a:gd name="connsiteX150" fmla="*/ 210805 w 607692"/>
                <a:gd name="connsiteY150" fmla="*/ 72089 h 606722"/>
                <a:gd name="connsiteX151" fmla="*/ 191465 w 607692"/>
                <a:gd name="connsiteY151" fmla="*/ 80798 h 606722"/>
                <a:gd name="connsiteX152" fmla="*/ 181662 w 607692"/>
                <a:gd name="connsiteY152" fmla="*/ 61515 h 606722"/>
                <a:gd name="connsiteX153" fmla="*/ 202695 w 607692"/>
                <a:gd name="connsiteY153" fmla="*/ 52007 h 606722"/>
                <a:gd name="connsiteX154" fmla="*/ 361204 w 607692"/>
                <a:gd name="connsiteY154" fmla="*/ 38599 h 606722"/>
                <a:gd name="connsiteX155" fmla="*/ 383549 w 607692"/>
                <a:gd name="connsiteY155" fmla="*/ 44367 h 606722"/>
                <a:gd name="connsiteX156" fmla="*/ 377139 w 607692"/>
                <a:gd name="connsiteY156" fmla="*/ 65132 h 606722"/>
                <a:gd name="connsiteX157" fmla="*/ 356664 w 607692"/>
                <a:gd name="connsiteY157" fmla="*/ 59719 h 606722"/>
                <a:gd name="connsiteX158" fmla="*/ 246769 w 607692"/>
                <a:gd name="connsiteY158" fmla="*/ 38458 h 606722"/>
                <a:gd name="connsiteX159" fmla="*/ 251309 w 607692"/>
                <a:gd name="connsiteY159" fmla="*/ 59722 h 606722"/>
                <a:gd name="connsiteX160" fmla="*/ 230834 w 607692"/>
                <a:gd name="connsiteY160" fmla="*/ 65061 h 606722"/>
                <a:gd name="connsiteX161" fmla="*/ 224424 w 607692"/>
                <a:gd name="connsiteY161" fmla="*/ 44241 h 606722"/>
                <a:gd name="connsiteX162" fmla="*/ 246769 w 607692"/>
                <a:gd name="connsiteY162" fmla="*/ 38458 h 606722"/>
                <a:gd name="connsiteX163" fmla="*/ 315426 w 607692"/>
                <a:gd name="connsiteY163" fmla="*/ 32813 h 606722"/>
                <a:gd name="connsiteX164" fmla="*/ 338387 w 607692"/>
                <a:gd name="connsiteY164" fmla="*/ 34678 h 606722"/>
                <a:gd name="connsiteX165" fmla="*/ 335717 w 607692"/>
                <a:gd name="connsiteY165" fmla="*/ 56170 h 606722"/>
                <a:gd name="connsiteX166" fmla="*/ 314536 w 607692"/>
                <a:gd name="connsiteY166" fmla="*/ 54394 h 606722"/>
                <a:gd name="connsiteX167" fmla="*/ 292476 w 607692"/>
                <a:gd name="connsiteY167" fmla="*/ 32672 h 606722"/>
                <a:gd name="connsiteX168" fmla="*/ 293366 w 607692"/>
                <a:gd name="connsiteY168" fmla="*/ 54390 h 606722"/>
                <a:gd name="connsiteX169" fmla="*/ 272185 w 607692"/>
                <a:gd name="connsiteY169" fmla="*/ 56170 h 606722"/>
                <a:gd name="connsiteX170" fmla="*/ 269515 w 607692"/>
                <a:gd name="connsiteY170" fmla="*/ 34630 h 606722"/>
                <a:gd name="connsiteX171" fmla="*/ 292476 w 607692"/>
                <a:gd name="connsiteY171" fmla="*/ 32672 h 606722"/>
                <a:gd name="connsiteX172" fmla="*/ 542533 w 607692"/>
                <a:gd name="connsiteY172" fmla="*/ 0 h 606722"/>
                <a:gd name="connsiteX173" fmla="*/ 596810 w 607692"/>
                <a:gd name="connsiteY173" fmla="*/ 0 h 606722"/>
                <a:gd name="connsiteX174" fmla="*/ 607665 w 607692"/>
                <a:gd name="connsiteY174" fmla="*/ 10846 h 606722"/>
                <a:gd name="connsiteX175" fmla="*/ 607665 w 607692"/>
                <a:gd name="connsiteY175" fmla="*/ 64991 h 606722"/>
                <a:gd name="connsiteX176" fmla="*/ 585954 w 607692"/>
                <a:gd name="connsiteY176" fmla="*/ 64991 h 606722"/>
                <a:gd name="connsiteX177" fmla="*/ 585954 w 607692"/>
                <a:gd name="connsiteY177" fmla="*/ 21693 h 606722"/>
                <a:gd name="connsiteX178" fmla="*/ 542533 w 607692"/>
                <a:gd name="connsiteY178" fmla="*/ 21693 h 606722"/>
                <a:gd name="connsiteX179" fmla="*/ 10884 w 607692"/>
                <a:gd name="connsiteY179" fmla="*/ 0 h 606722"/>
                <a:gd name="connsiteX180" fmla="*/ 65087 w 607692"/>
                <a:gd name="connsiteY180" fmla="*/ 0 h 606722"/>
                <a:gd name="connsiteX181" fmla="*/ 65087 w 607692"/>
                <a:gd name="connsiteY181" fmla="*/ 21693 h 606722"/>
                <a:gd name="connsiteX182" fmla="*/ 21743 w 607692"/>
                <a:gd name="connsiteY182" fmla="*/ 21693 h 606722"/>
                <a:gd name="connsiteX183" fmla="*/ 21743 w 607692"/>
                <a:gd name="connsiteY183" fmla="*/ 64991 h 606722"/>
                <a:gd name="connsiteX184" fmla="*/ 26 w 607692"/>
                <a:gd name="connsiteY184" fmla="*/ 64991 h 606722"/>
                <a:gd name="connsiteX185" fmla="*/ 26 w 607692"/>
                <a:gd name="connsiteY185" fmla="*/ 10846 h 606722"/>
                <a:gd name="connsiteX186" fmla="*/ 10884 w 607692"/>
                <a:gd name="connsiteY18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607692" h="606722">
                  <a:moveTo>
                    <a:pt x="335416" y="550552"/>
                  </a:moveTo>
                  <a:lnTo>
                    <a:pt x="338175" y="572044"/>
                  </a:lnTo>
                  <a:cubicBezTo>
                    <a:pt x="330610" y="572932"/>
                    <a:pt x="322868" y="573643"/>
                    <a:pt x="315214" y="573909"/>
                  </a:cubicBezTo>
                  <a:lnTo>
                    <a:pt x="314324" y="552328"/>
                  </a:lnTo>
                  <a:cubicBezTo>
                    <a:pt x="321355" y="551973"/>
                    <a:pt x="328474" y="551440"/>
                    <a:pt x="335416" y="550552"/>
                  </a:cubicBezTo>
                  <a:close/>
                  <a:moveTo>
                    <a:pt x="271920" y="550481"/>
                  </a:moveTo>
                  <a:cubicBezTo>
                    <a:pt x="278856" y="551369"/>
                    <a:pt x="285971" y="551990"/>
                    <a:pt x="293085" y="552345"/>
                  </a:cubicBezTo>
                  <a:lnTo>
                    <a:pt x="292107" y="573909"/>
                  </a:lnTo>
                  <a:cubicBezTo>
                    <a:pt x="284459" y="573554"/>
                    <a:pt x="276722" y="572933"/>
                    <a:pt x="269163" y="571957"/>
                  </a:cubicBezTo>
                  <a:close/>
                  <a:moveTo>
                    <a:pt x="585954" y="541661"/>
                  </a:moveTo>
                  <a:lnTo>
                    <a:pt x="607665" y="541661"/>
                  </a:lnTo>
                  <a:lnTo>
                    <a:pt x="607665" y="595879"/>
                  </a:lnTo>
                  <a:cubicBezTo>
                    <a:pt x="607665" y="601834"/>
                    <a:pt x="602771" y="606722"/>
                    <a:pt x="596810" y="606722"/>
                  </a:cubicBezTo>
                  <a:lnTo>
                    <a:pt x="542533" y="606722"/>
                  </a:lnTo>
                  <a:lnTo>
                    <a:pt x="542533" y="585035"/>
                  </a:lnTo>
                  <a:lnTo>
                    <a:pt x="585954" y="585035"/>
                  </a:lnTo>
                  <a:close/>
                  <a:moveTo>
                    <a:pt x="376875" y="541661"/>
                  </a:moveTo>
                  <a:lnTo>
                    <a:pt x="383196" y="562407"/>
                  </a:lnTo>
                  <a:cubicBezTo>
                    <a:pt x="375896" y="564633"/>
                    <a:pt x="368329" y="566592"/>
                    <a:pt x="360940" y="568194"/>
                  </a:cubicBezTo>
                  <a:lnTo>
                    <a:pt x="356311" y="547003"/>
                  </a:lnTo>
                  <a:cubicBezTo>
                    <a:pt x="363255" y="545490"/>
                    <a:pt x="370110" y="543709"/>
                    <a:pt x="376875" y="541661"/>
                  </a:cubicBezTo>
                  <a:close/>
                  <a:moveTo>
                    <a:pt x="26" y="541661"/>
                  </a:moveTo>
                  <a:lnTo>
                    <a:pt x="21743" y="541661"/>
                  </a:lnTo>
                  <a:lnTo>
                    <a:pt x="21743" y="585035"/>
                  </a:lnTo>
                  <a:lnTo>
                    <a:pt x="65087" y="585035"/>
                  </a:lnTo>
                  <a:lnTo>
                    <a:pt x="65087" y="606722"/>
                  </a:lnTo>
                  <a:lnTo>
                    <a:pt x="10884" y="606722"/>
                  </a:lnTo>
                  <a:cubicBezTo>
                    <a:pt x="4921" y="606722"/>
                    <a:pt x="26" y="601834"/>
                    <a:pt x="26" y="595879"/>
                  </a:cubicBezTo>
                  <a:close/>
                  <a:moveTo>
                    <a:pt x="230552" y="541590"/>
                  </a:moveTo>
                  <a:cubicBezTo>
                    <a:pt x="237228" y="543637"/>
                    <a:pt x="244172" y="545505"/>
                    <a:pt x="251027" y="546929"/>
                  </a:cubicBezTo>
                  <a:lnTo>
                    <a:pt x="246487" y="568193"/>
                  </a:lnTo>
                  <a:cubicBezTo>
                    <a:pt x="239009" y="566592"/>
                    <a:pt x="231442" y="564545"/>
                    <a:pt x="224142" y="562321"/>
                  </a:cubicBezTo>
                  <a:close/>
                  <a:moveTo>
                    <a:pt x="416226" y="525854"/>
                  </a:moveTo>
                  <a:lnTo>
                    <a:pt x="426029" y="545213"/>
                  </a:lnTo>
                  <a:cubicBezTo>
                    <a:pt x="419167" y="548677"/>
                    <a:pt x="412037" y="551874"/>
                    <a:pt x="404996" y="554715"/>
                  </a:cubicBezTo>
                  <a:lnTo>
                    <a:pt x="396886" y="534645"/>
                  </a:lnTo>
                  <a:cubicBezTo>
                    <a:pt x="403392" y="531981"/>
                    <a:pt x="409898" y="529051"/>
                    <a:pt x="416226" y="525854"/>
                  </a:cubicBezTo>
                  <a:close/>
                  <a:moveTo>
                    <a:pt x="191230" y="525783"/>
                  </a:moveTo>
                  <a:cubicBezTo>
                    <a:pt x="197542" y="528980"/>
                    <a:pt x="204033" y="531910"/>
                    <a:pt x="210523" y="534574"/>
                  </a:cubicBezTo>
                  <a:lnTo>
                    <a:pt x="202432" y="554644"/>
                  </a:lnTo>
                  <a:cubicBezTo>
                    <a:pt x="195320" y="551803"/>
                    <a:pt x="188296" y="548606"/>
                    <a:pt x="181450" y="545142"/>
                  </a:cubicBezTo>
                  <a:close/>
                  <a:moveTo>
                    <a:pt x="452268" y="503626"/>
                  </a:moveTo>
                  <a:lnTo>
                    <a:pt x="465193" y="521066"/>
                  </a:lnTo>
                  <a:cubicBezTo>
                    <a:pt x="459043" y="525604"/>
                    <a:pt x="452625" y="529965"/>
                    <a:pt x="446118" y="533969"/>
                  </a:cubicBezTo>
                  <a:lnTo>
                    <a:pt x="434709" y="515549"/>
                  </a:lnTo>
                  <a:cubicBezTo>
                    <a:pt x="440681" y="511812"/>
                    <a:pt x="446653" y="507808"/>
                    <a:pt x="452268" y="503626"/>
                  </a:cubicBezTo>
                  <a:close/>
                  <a:moveTo>
                    <a:pt x="155262" y="503555"/>
                  </a:moveTo>
                  <a:cubicBezTo>
                    <a:pt x="160861" y="507727"/>
                    <a:pt x="166727" y="511722"/>
                    <a:pt x="172770" y="515451"/>
                  </a:cubicBezTo>
                  <a:lnTo>
                    <a:pt x="161305" y="533828"/>
                  </a:lnTo>
                  <a:cubicBezTo>
                    <a:pt x="154817" y="529833"/>
                    <a:pt x="148418" y="525483"/>
                    <a:pt x="142286" y="520866"/>
                  </a:cubicBezTo>
                  <a:close/>
                  <a:moveTo>
                    <a:pt x="484032" y="475682"/>
                  </a:moveTo>
                  <a:lnTo>
                    <a:pt x="499699" y="490692"/>
                  </a:lnTo>
                  <a:cubicBezTo>
                    <a:pt x="494447" y="496198"/>
                    <a:pt x="488839" y="501527"/>
                    <a:pt x="483142" y="506590"/>
                  </a:cubicBezTo>
                  <a:lnTo>
                    <a:pt x="468721" y="490336"/>
                  </a:lnTo>
                  <a:cubicBezTo>
                    <a:pt x="474062" y="485718"/>
                    <a:pt x="479225" y="480744"/>
                    <a:pt x="484032" y="475682"/>
                  </a:cubicBezTo>
                  <a:close/>
                  <a:moveTo>
                    <a:pt x="123465" y="475470"/>
                  </a:moveTo>
                  <a:cubicBezTo>
                    <a:pt x="128272" y="480621"/>
                    <a:pt x="133435" y="485506"/>
                    <a:pt x="138687" y="490213"/>
                  </a:cubicBezTo>
                  <a:lnTo>
                    <a:pt x="124355" y="506378"/>
                  </a:lnTo>
                  <a:cubicBezTo>
                    <a:pt x="118569" y="501315"/>
                    <a:pt x="113050" y="495986"/>
                    <a:pt x="107709" y="490480"/>
                  </a:cubicBezTo>
                  <a:close/>
                  <a:moveTo>
                    <a:pt x="510630" y="442798"/>
                  </a:moveTo>
                  <a:lnTo>
                    <a:pt x="528702" y="454878"/>
                  </a:lnTo>
                  <a:cubicBezTo>
                    <a:pt x="524429" y="461184"/>
                    <a:pt x="519799" y="467402"/>
                    <a:pt x="514992" y="473353"/>
                  </a:cubicBezTo>
                  <a:lnTo>
                    <a:pt x="498077" y="459763"/>
                  </a:lnTo>
                  <a:cubicBezTo>
                    <a:pt x="502528" y="454256"/>
                    <a:pt x="506713" y="448571"/>
                    <a:pt x="510630" y="442798"/>
                  </a:cubicBezTo>
                  <a:close/>
                  <a:moveTo>
                    <a:pt x="96871" y="442516"/>
                  </a:moveTo>
                  <a:cubicBezTo>
                    <a:pt x="100781" y="448374"/>
                    <a:pt x="105047" y="454144"/>
                    <a:pt x="109402" y="459559"/>
                  </a:cubicBezTo>
                  <a:lnTo>
                    <a:pt x="92605" y="473141"/>
                  </a:lnTo>
                  <a:cubicBezTo>
                    <a:pt x="87717" y="467193"/>
                    <a:pt x="83184" y="460980"/>
                    <a:pt x="78918" y="454677"/>
                  </a:cubicBezTo>
                  <a:close/>
                  <a:moveTo>
                    <a:pt x="531381" y="405822"/>
                  </a:moveTo>
                  <a:lnTo>
                    <a:pt x="551142" y="414706"/>
                  </a:lnTo>
                  <a:cubicBezTo>
                    <a:pt x="547938" y="421725"/>
                    <a:pt x="544466" y="428654"/>
                    <a:pt x="540728" y="435318"/>
                  </a:cubicBezTo>
                  <a:lnTo>
                    <a:pt x="521857" y="424745"/>
                  </a:lnTo>
                  <a:cubicBezTo>
                    <a:pt x="525239" y="418615"/>
                    <a:pt x="528444" y="412218"/>
                    <a:pt x="531381" y="405822"/>
                  </a:cubicBezTo>
                  <a:close/>
                  <a:moveTo>
                    <a:pt x="76240" y="405540"/>
                  </a:moveTo>
                  <a:cubicBezTo>
                    <a:pt x="79088" y="411936"/>
                    <a:pt x="82293" y="418333"/>
                    <a:pt x="85764" y="424463"/>
                  </a:cubicBezTo>
                  <a:lnTo>
                    <a:pt x="66804" y="435036"/>
                  </a:lnTo>
                  <a:cubicBezTo>
                    <a:pt x="63066" y="428372"/>
                    <a:pt x="59594" y="421443"/>
                    <a:pt x="56479" y="414513"/>
                  </a:cubicBezTo>
                  <a:close/>
                  <a:moveTo>
                    <a:pt x="368960" y="303290"/>
                  </a:moveTo>
                  <a:lnTo>
                    <a:pt x="390676" y="303290"/>
                  </a:lnTo>
                  <a:cubicBezTo>
                    <a:pt x="390676" y="351134"/>
                    <a:pt x="351693" y="390086"/>
                    <a:pt x="303810" y="390086"/>
                  </a:cubicBezTo>
                  <a:lnTo>
                    <a:pt x="303810" y="368387"/>
                  </a:lnTo>
                  <a:cubicBezTo>
                    <a:pt x="339767" y="368387"/>
                    <a:pt x="368960" y="339218"/>
                    <a:pt x="368960" y="303290"/>
                  </a:cubicBezTo>
                  <a:close/>
                  <a:moveTo>
                    <a:pt x="303810" y="216707"/>
                  </a:moveTo>
                  <a:lnTo>
                    <a:pt x="303810" y="238375"/>
                  </a:lnTo>
                  <a:cubicBezTo>
                    <a:pt x="267935" y="238375"/>
                    <a:pt x="238736" y="267503"/>
                    <a:pt x="238736" y="303291"/>
                  </a:cubicBezTo>
                  <a:lnTo>
                    <a:pt x="217015" y="303291"/>
                  </a:lnTo>
                  <a:cubicBezTo>
                    <a:pt x="217015" y="255603"/>
                    <a:pt x="256006" y="216707"/>
                    <a:pt x="303810" y="216707"/>
                  </a:cubicBezTo>
                  <a:close/>
                  <a:moveTo>
                    <a:pt x="417293" y="187065"/>
                  </a:moveTo>
                  <a:cubicBezTo>
                    <a:pt x="447646" y="216572"/>
                    <a:pt x="466606" y="257723"/>
                    <a:pt x="466606" y="303317"/>
                  </a:cubicBezTo>
                  <a:cubicBezTo>
                    <a:pt x="466606" y="348911"/>
                    <a:pt x="447646" y="390150"/>
                    <a:pt x="417293" y="419657"/>
                  </a:cubicBezTo>
                  <a:cubicBezTo>
                    <a:pt x="499630" y="385173"/>
                    <a:pt x="562295" y="324025"/>
                    <a:pt x="582056" y="303317"/>
                  </a:cubicBezTo>
                  <a:cubicBezTo>
                    <a:pt x="562295" y="282608"/>
                    <a:pt x="499630" y="221550"/>
                    <a:pt x="417293" y="187065"/>
                  </a:cubicBezTo>
                  <a:close/>
                  <a:moveTo>
                    <a:pt x="190398" y="187065"/>
                  </a:moveTo>
                  <a:cubicBezTo>
                    <a:pt x="108061" y="221550"/>
                    <a:pt x="45307" y="282608"/>
                    <a:pt x="25635" y="303317"/>
                  </a:cubicBezTo>
                  <a:cubicBezTo>
                    <a:pt x="45307" y="324025"/>
                    <a:pt x="108061" y="385173"/>
                    <a:pt x="190398" y="419657"/>
                  </a:cubicBezTo>
                  <a:cubicBezTo>
                    <a:pt x="160045" y="390150"/>
                    <a:pt x="141085" y="348911"/>
                    <a:pt x="141085" y="303317"/>
                  </a:cubicBezTo>
                  <a:cubicBezTo>
                    <a:pt x="141085" y="257723"/>
                    <a:pt x="160045" y="216572"/>
                    <a:pt x="190398" y="187065"/>
                  </a:cubicBezTo>
                  <a:close/>
                  <a:moveTo>
                    <a:pt x="540888" y="171686"/>
                  </a:moveTo>
                  <a:cubicBezTo>
                    <a:pt x="544626" y="178353"/>
                    <a:pt x="548098" y="185287"/>
                    <a:pt x="551213" y="192222"/>
                  </a:cubicBezTo>
                  <a:lnTo>
                    <a:pt x="531452" y="201112"/>
                  </a:lnTo>
                  <a:cubicBezTo>
                    <a:pt x="528515" y="194711"/>
                    <a:pt x="525310" y="188399"/>
                    <a:pt x="521928" y="182176"/>
                  </a:cubicBezTo>
                  <a:close/>
                  <a:moveTo>
                    <a:pt x="66874" y="171404"/>
                  </a:moveTo>
                  <a:lnTo>
                    <a:pt x="85834" y="182002"/>
                  </a:lnTo>
                  <a:cubicBezTo>
                    <a:pt x="82452" y="188147"/>
                    <a:pt x="79247" y="194559"/>
                    <a:pt x="76310" y="200971"/>
                  </a:cubicBezTo>
                  <a:lnTo>
                    <a:pt x="56549" y="191976"/>
                  </a:lnTo>
                  <a:cubicBezTo>
                    <a:pt x="59664" y="185030"/>
                    <a:pt x="63136" y="178083"/>
                    <a:pt x="66874" y="171404"/>
                  </a:cubicBezTo>
                  <a:close/>
                  <a:moveTo>
                    <a:pt x="303801" y="162535"/>
                  </a:moveTo>
                  <a:cubicBezTo>
                    <a:pt x="226093" y="162535"/>
                    <a:pt x="162804" y="225727"/>
                    <a:pt x="162804" y="303317"/>
                  </a:cubicBezTo>
                  <a:cubicBezTo>
                    <a:pt x="162804" y="380996"/>
                    <a:pt x="226093" y="444188"/>
                    <a:pt x="303801" y="444188"/>
                  </a:cubicBezTo>
                  <a:cubicBezTo>
                    <a:pt x="381598" y="444188"/>
                    <a:pt x="444887" y="380996"/>
                    <a:pt x="444887" y="303317"/>
                  </a:cubicBezTo>
                  <a:cubicBezTo>
                    <a:pt x="444887" y="225727"/>
                    <a:pt x="381598" y="162535"/>
                    <a:pt x="303801" y="162535"/>
                  </a:cubicBezTo>
                  <a:close/>
                  <a:moveTo>
                    <a:pt x="303801" y="140849"/>
                  </a:moveTo>
                  <a:cubicBezTo>
                    <a:pt x="468742" y="140849"/>
                    <a:pt x="599503" y="289896"/>
                    <a:pt x="605022" y="296295"/>
                  </a:cubicBezTo>
                  <a:cubicBezTo>
                    <a:pt x="608582" y="300295"/>
                    <a:pt x="608582" y="306339"/>
                    <a:pt x="605022" y="310427"/>
                  </a:cubicBezTo>
                  <a:cubicBezTo>
                    <a:pt x="599503" y="316737"/>
                    <a:pt x="468742" y="465874"/>
                    <a:pt x="303801" y="465874"/>
                  </a:cubicBezTo>
                  <a:cubicBezTo>
                    <a:pt x="138949" y="465874"/>
                    <a:pt x="8099" y="316737"/>
                    <a:pt x="2670" y="310427"/>
                  </a:cubicBezTo>
                  <a:cubicBezTo>
                    <a:pt x="-891" y="306339"/>
                    <a:pt x="-891" y="300295"/>
                    <a:pt x="2670" y="296295"/>
                  </a:cubicBezTo>
                  <a:cubicBezTo>
                    <a:pt x="8099" y="289896"/>
                    <a:pt x="138949" y="140849"/>
                    <a:pt x="303801" y="140849"/>
                  </a:cubicBezTo>
                  <a:close/>
                  <a:moveTo>
                    <a:pt x="515062" y="133510"/>
                  </a:moveTo>
                  <a:cubicBezTo>
                    <a:pt x="519869" y="139457"/>
                    <a:pt x="524499" y="145671"/>
                    <a:pt x="528772" y="152062"/>
                  </a:cubicBezTo>
                  <a:lnTo>
                    <a:pt x="510789" y="164135"/>
                  </a:lnTo>
                  <a:cubicBezTo>
                    <a:pt x="506872" y="158365"/>
                    <a:pt x="502598" y="152595"/>
                    <a:pt x="498147" y="147091"/>
                  </a:cubicBezTo>
                  <a:close/>
                  <a:moveTo>
                    <a:pt x="92699" y="133298"/>
                  </a:moveTo>
                  <a:lnTo>
                    <a:pt x="109614" y="146911"/>
                  </a:lnTo>
                  <a:cubicBezTo>
                    <a:pt x="105163" y="152427"/>
                    <a:pt x="100889" y="158210"/>
                    <a:pt x="96972" y="163994"/>
                  </a:cubicBezTo>
                  <a:lnTo>
                    <a:pt x="78989" y="151893"/>
                  </a:lnTo>
                  <a:cubicBezTo>
                    <a:pt x="83262" y="145576"/>
                    <a:pt x="87892" y="139348"/>
                    <a:pt x="92699" y="133298"/>
                  </a:cubicBezTo>
                  <a:close/>
                  <a:moveTo>
                    <a:pt x="483284" y="100274"/>
                  </a:moveTo>
                  <a:cubicBezTo>
                    <a:pt x="488981" y="105336"/>
                    <a:pt x="494589" y="110754"/>
                    <a:pt x="499841" y="116261"/>
                  </a:cubicBezTo>
                  <a:lnTo>
                    <a:pt x="484174" y="131182"/>
                  </a:lnTo>
                  <a:cubicBezTo>
                    <a:pt x="479367" y="126119"/>
                    <a:pt x="474204" y="121234"/>
                    <a:pt x="468863" y="116527"/>
                  </a:cubicBezTo>
                  <a:close/>
                  <a:moveTo>
                    <a:pt x="124567" y="100132"/>
                  </a:moveTo>
                  <a:lnTo>
                    <a:pt x="138899" y="116306"/>
                  </a:lnTo>
                  <a:cubicBezTo>
                    <a:pt x="133647" y="121016"/>
                    <a:pt x="128484" y="125992"/>
                    <a:pt x="123588" y="130969"/>
                  </a:cubicBezTo>
                  <a:lnTo>
                    <a:pt x="107921" y="116039"/>
                  </a:lnTo>
                  <a:cubicBezTo>
                    <a:pt x="113173" y="110529"/>
                    <a:pt x="118781" y="105197"/>
                    <a:pt x="124567" y="100132"/>
                  </a:cubicBezTo>
                  <a:close/>
                  <a:moveTo>
                    <a:pt x="446304" y="72894"/>
                  </a:moveTo>
                  <a:cubicBezTo>
                    <a:pt x="452796" y="76889"/>
                    <a:pt x="459288" y="81239"/>
                    <a:pt x="465335" y="85766"/>
                  </a:cubicBezTo>
                  <a:lnTo>
                    <a:pt x="452440" y="103167"/>
                  </a:lnTo>
                  <a:cubicBezTo>
                    <a:pt x="446838" y="98994"/>
                    <a:pt x="440879" y="94999"/>
                    <a:pt x="434921" y="91271"/>
                  </a:cubicBezTo>
                  <a:close/>
                  <a:moveTo>
                    <a:pt x="161580" y="72682"/>
                  </a:moveTo>
                  <a:lnTo>
                    <a:pt x="172982" y="91190"/>
                  </a:lnTo>
                  <a:cubicBezTo>
                    <a:pt x="166924" y="94838"/>
                    <a:pt x="161045" y="98843"/>
                    <a:pt x="155433" y="103025"/>
                  </a:cubicBezTo>
                  <a:lnTo>
                    <a:pt x="142427" y="85673"/>
                  </a:lnTo>
                  <a:cubicBezTo>
                    <a:pt x="148574" y="81046"/>
                    <a:pt x="154988" y="76775"/>
                    <a:pt x="161580" y="72682"/>
                  </a:cubicBezTo>
                  <a:close/>
                  <a:moveTo>
                    <a:pt x="405259" y="52077"/>
                  </a:moveTo>
                  <a:cubicBezTo>
                    <a:pt x="412371" y="54918"/>
                    <a:pt x="419395" y="58115"/>
                    <a:pt x="426241" y="61579"/>
                  </a:cubicBezTo>
                  <a:lnTo>
                    <a:pt x="416372" y="80938"/>
                  </a:lnTo>
                  <a:cubicBezTo>
                    <a:pt x="410149" y="77741"/>
                    <a:pt x="403658" y="74810"/>
                    <a:pt x="397168" y="72146"/>
                  </a:cubicBezTo>
                  <a:close/>
                  <a:moveTo>
                    <a:pt x="202695" y="52007"/>
                  </a:moveTo>
                  <a:lnTo>
                    <a:pt x="210805" y="72089"/>
                  </a:lnTo>
                  <a:cubicBezTo>
                    <a:pt x="204299" y="74666"/>
                    <a:pt x="197793" y="77599"/>
                    <a:pt x="191465" y="80798"/>
                  </a:cubicBezTo>
                  <a:lnTo>
                    <a:pt x="181662" y="61515"/>
                  </a:lnTo>
                  <a:cubicBezTo>
                    <a:pt x="188524" y="58049"/>
                    <a:pt x="195654" y="54850"/>
                    <a:pt x="202695" y="52007"/>
                  </a:cubicBezTo>
                  <a:close/>
                  <a:moveTo>
                    <a:pt x="361204" y="38599"/>
                  </a:moveTo>
                  <a:cubicBezTo>
                    <a:pt x="368682" y="40196"/>
                    <a:pt x="376160" y="42148"/>
                    <a:pt x="383549" y="44367"/>
                  </a:cubicBezTo>
                  <a:lnTo>
                    <a:pt x="377139" y="65132"/>
                  </a:lnTo>
                  <a:cubicBezTo>
                    <a:pt x="370374" y="63002"/>
                    <a:pt x="363519" y="61227"/>
                    <a:pt x="356664" y="59719"/>
                  </a:cubicBezTo>
                  <a:close/>
                  <a:moveTo>
                    <a:pt x="246769" y="38458"/>
                  </a:moveTo>
                  <a:lnTo>
                    <a:pt x="251309" y="59722"/>
                  </a:lnTo>
                  <a:cubicBezTo>
                    <a:pt x="244454" y="61146"/>
                    <a:pt x="237510" y="62925"/>
                    <a:pt x="230834" y="65061"/>
                  </a:cubicBezTo>
                  <a:lnTo>
                    <a:pt x="224424" y="44241"/>
                  </a:lnTo>
                  <a:cubicBezTo>
                    <a:pt x="231813" y="42017"/>
                    <a:pt x="239291" y="40059"/>
                    <a:pt x="246769" y="38458"/>
                  </a:cubicBezTo>
                  <a:close/>
                  <a:moveTo>
                    <a:pt x="315426" y="32813"/>
                  </a:moveTo>
                  <a:cubicBezTo>
                    <a:pt x="323169" y="33079"/>
                    <a:pt x="330911" y="33790"/>
                    <a:pt x="338387" y="34678"/>
                  </a:cubicBezTo>
                  <a:lnTo>
                    <a:pt x="335717" y="56170"/>
                  </a:lnTo>
                  <a:cubicBezTo>
                    <a:pt x="328775" y="55282"/>
                    <a:pt x="321656" y="54660"/>
                    <a:pt x="314536" y="54394"/>
                  </a:cubicBezTo>
                  <a:close/>
                  <a:moveTo>
                    <a:pt x="292476" y="32672"/>
                  </a:moveTo>
                  <a:lnTo>
                    <a:pt x="293366" y="54390"/>
                  </a:lnTo>
                  <a:cubicBezTo>
                    <a:pt x="286246" y="54657"/>
                    <a:pt x="279127" y="55280"/>
                    <a:pt x="272185" y="56170"/>
                  </a:cubicBezTo>
                  <a:lnTo>
                    <a:pt x="269515" y="34630"/>
                  </a:lnTo>
                  <a:cubicBezTo>
                    <a:pt x="277080" y="33651"/>
                    <a:pt x="284733" y="33028"/>
                    <a:pt x="292476" y="32672"/>
                  </a:cubicBezTo>
                  <a:close/>
                  <a:moveTo>
                    <a:pt x="542533" y="0"/>
                  </a:moveTo>
                  <a:lnTo>
                    <a:pt x="596810" y="0"/>
                  </a:lnTo>
                  <a:cubicBezTo>
                    <a:pt x="602771" y="0"/>
                    <a:pt x="607665" y="4890"/>
                    <a:pt x="607665" y="10846"/>
                  </a:cubicBezTo>
                  <a:lnTo>
                    <a:pt x="607665" y="64991"/>
                  </a:lnTo>
                  <a:lnTo>
                    <a:pt x="585954" y="64991"/>
                  </a:lnTo>
                  <a:lnTo>
                    <a:pt x="585954" y="21693"/>
                  </a:lnTo>
                  <a:lnTo>
                    <a:pt x="542533" y="21693"/>
                  </a:lnTo>
                  <a:close/>
                  <a:moveTo>
                    <a:pt x="10884" y="0"/>
                  </a:moveTo>
                  <a:lnTo>
                    <a:pt x="65087" y="0"/>
                  </a:lnTo>
                  <a:lnTo>
                    <a:pt x="65087" y="21693"/>
                  </a:lnTo>
                  <a:lnTo>
                    <a:pt x="21743" y="21693"/>
                  </a:lnTo>
                  <a:lnTo>
                    <a:pt x="21743" y="64991"/>
                  </a:lnTo>
                  <a:lnTo>
                    <a:pt x="26" y="64991"/>
                  </a:lnTo>
                  <a:lnTo>
                    <a:pt x="26" y="10846"/>
                  </a:lnTo>
                  <a:cubicBezTo>
                    <a:pt x="26" y="4890"/>
                    <a:pt x="4921" y="0"/>
                    <a:pt x="10884" y="0"/>
                  </a:cubicBezTo>
                  <a:close/>
                </a:path>
              </a:pathLst>
            </a:custGeom>
            <a:solidFill>
              <a:schemeClr val="bg1"/>
            </a:solidFill>
            <a:ln>
              <a:noFill/>
            </a:ln>
          </p:spPr>
        </p:sp>
        <p:sp>
          <p:nvSpPr>
            <p:cNvPr id="32" name="pulse_308885">
              <a:extLst>
                <a:ext uri="{FF2B5EF4-FFF2-40B4-BE49-F238E27FC236}">
                  <a16:creationId xmlns:a16="http://schemas.microsoft.com/office/drawing/2014/main" id="{73C792CE-E7BF-4D8E-9EE3-C500F7FBC965}"/>
                </a:ext>
              </a:extLst>
            </p:cNvPr>
            <p:cNvSpPr>
              <a:spLocks noChangeAspect="1"/>
            </p:cNvSpPr>
            <p:nvPr userDrawn="1"/>
          </p:nvSpPr>
          <p:spPr bwMode="auto">
            <a:xfrm>
              <a:off x="7020478" y="2030880"/>
              <a:ext cx="609685" cy="43409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7639" h="432637">
                  <a:moveTo>
                    <a:pt x="304665" y="62682"/>
                  </a:moveTo>
                  <a:cubicBezTo>
                    <a:pt x="300660" y="62238"/>
                    <a:pt x="296833" y="64726"/>
                    <a:pt x="295676" y="68547"/>
                  </a:cubicBezTo>
                  <a:lnTo>
                    <a:pt x="246545" y="224599"/>
                  </a:lnTo>
                  <a:cubicBezTo>
                    <a:pt x="245388" y="228331"/>
                    <a:pt x="241827" y="230908"/>
                    <a:pt x="237911" y="230908"/>
                  </a:cubicBezTo>
                  <a:lnTo>
                    <a:pt x="18068" y="230908"/>
                  </a:lnTo>
                  <a:lnTo>
                    <a:pt x="18068" y="247704"/>
                  </a:lnTo>
                  <a:lnTo>
                    <a:pt x="250728" y="247704"/>
                  </a:lnTo>
                  <a:cubicBezTo>
                    <a:pt x="254466" y="247704"/>
                    <a:pt x="257670" y="245394"/>
                    <a:pt x="258738" y="241839"/>
                  </a:cubicBezTo>
                  <a:lnTo>
                    <a:pt x="284461" y="160081"/>
                  </a:lnTo>
                  <a:cubicBezTo>
                    <a:pt x="285707" y="156348"/>
                    <a:pt x="289178" y="153771"/>
                    <a:pt x="293094" y="153771"/>
                  </a:cubicBezTo>
                  <a:cubicBezTo>
                    <a:pt x="293450" y="153771"/>
                    <a:pt x="293806" y="153860"/>
                    <a:pt x="294162" y="153860"/>
                  </a:cubicBezTo>
                  <a:cubicBezTo>
                    <a:pt x="298435" y="154393"/>
                    <a:pt x="301728" y="157859"/>
                    <a:pt x="302084" y="162125"/>
                  </a:cubicBezTo>
                  <a:lnTo>
                    <a:pt x="320508" y="406865"/>
                  </a:lnTo>
                  <a:cubicBezTo>
                    <a:pt x="320864" y="410776"/>
                    <a:pt x="323890" y="413975"/>
                    <a:pt x="327806" y="414597"/>
                  </a:cubicBezTo>
                  <a:cubicBezTo>
                    <a:pt x="331723" y="415130"/>
                    <a:pt x="335461" y="412820"/>
                    <a:pt x="336885" y="409087"/>
                  </a:cubicBezTo>
                  <a:lnTo>
                    <a:pt x="394026" y="253658"/>
                  </a:lnTo>
                  <a:cubicBezTo>
                    <a:pt x="395361" y="250103"/>
                    <a:pt x="398744" y="247704"/>
                    <a:pt x="402482" y="247704"/>
                  </a:cubicBezTo>
                  <a:lnTo>
                    <a:pt x="589571" y="247704"/>
                  </a:lnTo>
                  <a:lnTo>
                    <a:pt x="589571" y="230908"/>
                  </a:lnTo>
                  <a:lnTo>
                    <a:pt x="390288" y="230908"/>
                  </a:lnTo>
                  <a:cubicBezTo>
                    <a:pt x="386817" y="230908"/>
                    <a:pt x="383613" y="233130"/>
                    <a:pt x="382367" y="236418"/>
                  </a:cubicBezTo>
                  <a:lnTo>
                    <a:pt x="348812" y="327862"/>
                  </a:lnTo>
                  <a:cubicBezTo>
                    <a:pt x="347299" y="331861"/>
                    <a:pt x="343293" y="334261"/>
                    <a:pt x="339021" y="333728"/>
                  </a:cubicBezTo>
                  <a:cubicBezTo>
                    <a:pt x="334838" y="333106"/>
                    <a:pt x="331634" y="329729"/>
                    <a:pt x="331278" y="325463"/>
                  </a:cubicBezTo>
                  <a:lnTo>
                    <a:pt x="312052" y="70414"/>
                  </a:lnTo>
                  <a:cubicBezTo>
                    <a:pt x="311785" y="66415"/>
                    <a:pt x="308670" y="63127"/>
                    <a:pt x="304665" y="62682"/>
                  </a:cubicBezTo>
                  <a:close/>
                  <a:moveTo>
                    <a:pt x="306712" y="44820"/>
                  </a:moveTo>
                  <a:cubicBezTo>
                    <a:pt x="319262" y="46242"/>
                    <a:pt x="329142" y="56462"/>
                    <a:pt x="330032" y="69081"/>
                  </a:cubicBezTo>
                  <a:lnTo>
                    <a:pt x="346142" y="282629"/>
                  </a:lnTo>
                  <a:lnTo>
                    <a:pt x="365456" y="230197"/>
                  </a:lnTo>
                  <a:cubicBezTo>
                    <a:pt x="369283" y="219889"/>
                    <a:pt x="379251" y="212868"/>
                    <a:pt x="390288" y="212868"/>
                  </a:cubicBezTo>
                  <a:lnTo>
                    <a:pt x="598560" y="212868"/>
                  </a:lnTo>
                  <a:cubicBezTo>
                    <a:pt x="603545" y="212868"/>
                    <a:pt x="607639" y="216956"/>
                    <a:pt x="607639" y="221933"/>
                  </a:cubicBezTo>
                  <a:lnTo>
                    <a:pt x="607639" y="256769"/>
                  </a:lnTo>
                  <a:cubicBezTo>
                    <a:pt x="607639" y="261745"/>
                    <a:pt x="603545" y="265744"/>
                    <a:pt x="598560" y="265744"/>
                  </a:cubicBezTo>
                  <a:lnTo>
                    <a:pt x="408801" y="265744"/>
                  </a:lnTo>
                  <a:lnTo>
                    <a:pt x="353796" y="415308"/>
                  </a:lnTo>
                  <a:cubicBezTo>
                    <a:pt x="349969" y="425705"/>
                    <a:pt x="340000" y="432637"/>
                    <a:pt x="328964" y="432637"/>
                  </a:cubicBezTo>
                  <a:cubicBezTo>
                    <a:pt x="327717" y="432637"/>
                    <a:pt x="326471" y="432548"/>
                    <a:pt x="325314" y="432370"/>
                  </a:cubicBezTo>
                  <a:cubicBezTo>
                    <a:pt x="313032" y="430682"/>
                    <a:pt x="303508" y="420551"/>
                    <a:pt x="302529" y="408198"/>
                  </a:cubicBezTo>
                  <a:lnTo>
                    <a:pt x="287665" y="210291"/>
                  </a:lnTo>
                  <a:lnTo>
                    <a:pt x="276005" y="247260"/>
                  </a:lnTo>
                  <a:cubicBezTo>
                    <a:pt x="272534" y="258279"/>
                    <a:pt x="262388" y="265744"/>
                    <a:pt x="250728" y="265744"/>
                  </a:cubicBezTo>
                  <a:lnTo>
                    <a:pt x="8990" y="265744"/>
                  </a:lnTo>
                  <a:cubicBezTo>
                    <a:pt x="4005" y="265744"/>
                    <a:pt x="0" y="261745"/>
                    <a:pt x="0" y="256769"/>
                  </a:cubicBezTo>
                  <a:lnTo>
                    <a:pt x="0" y="221933"/>
                  </a:lnTo>
                  <a:cubicBezTo>
                    <a:pt x="0" y="216956"/>
                    <a:pt x="4005" y="212868"/>
                    <a:pt x="8990" y="212868"/>
                  </a:cubicBezTo>
                  <a:lnTo>
                    <a:pt x="231325" y="212868"/>
                  </a:lnTo>
                  <a:lnTo>
                    <a:pt x="278408" y="63127"/>
                  </a:lnTo>
                  <a:cubicBezTo>
                    <a:pt x="282236" y="51041"/>
                    <a:pt x="294073" y="43398"/>
                    <a:pt x="306712" y="44820"/>
                  </a:cubicBezTo>
                  <a:close/>
                  <a:moveTo>
                    <a:pt x="522841" y="18042"/>
                  </a:moveTo>
                  <a:cubicBezTo>
                    <a:pt x="516255" y="18042"/>
                    <a:pt x="508422" y="24530"/>
                    <a:pt x="501480" y="30219"/>
                  </a:cubicBezTo>
                  <a:cubicBezTo>
                    <a:pt x="499343" y="31907"/>
                    <a:pt x="497385" y="33596"/>
                    <a:pt x="495338" y="35107"/>
                  </a:cubicBezTo>
                  <a:cubicBezTo>
                    <a:pt x="492134" y="37507"/>
                    <a:pt x="487772" y="37507"/>
                    <a:pt x="484568" y="35107"/>
                  </a:cubicBezTo>
                  <a:cubicBezTo>
                    <a:pt x="482521" y="33596"/>
                    <a:pt x="480563" y="31996"/>
                    <a:pt x="478426" y="30219"/>
                  </a:cubicBezTo>
                  <a:cubicBezTo>
                    <a:pt x="471484" y="24619"/>
                    <a:pt x="463651" y="18220"/>
                    <a:pt x="456976" y="18220"/>
                  </a:cubicBezTo>
                  <a:cubicBezTo>
                    <a:pt x="431608" y="18309"/>
                    <a:pt x="411048" y="39018"/>
                    <a:pt x="411048" y="64348"/>
                  </a:cubicBezTo>
                  <a:cubicBezTo>
                    <a:pt x="411048" y="67636"/>
                    <a:pt x="414074" y="81057"/>
                    <a:pt x="452080" y="114653"/>
                  </a:cubicBezTo>
                  <a:cubicBezTo>
                    <a:pt x="467212" y="127985"/>
                    <a:pt x="482521" y="139717"/>
                    <a:pt x="490265" y="145494"/>
                  </a:cubicBezTo>
                  <a:cubicBezTo>
                    <a:pt x="498008" y="139628"/>
                    <a:pt x="513229" y="127807"/>
                    <a:pt x="528271" y="114386"/>
                  </a:cubicBezTo>
                  <a:cubicBezTo>
                    <a:pt x="566099" y="80613"/>
                    <a:pt x="569036" y="67192"/>
                    <a:pt x="569036" y="63903"/>
                  </a:cubicBezTo>
                  <a:cubicBezTo>
                    <a:pt x="568947" y="38573"/>
                    <a:pt x="548298" y="18042"/>
                    <a:pt x="523019" y="18042"/>
                  </a:cubicBezTo>
                  <a:close/>
                  <a:moveTo>
                    <a:pt x="522841" y="0"/>
                  </a:moveTo>
                  <a:lnTo>
                    <a:pt x="523019" y="0"/>
                  </a:lnTo>
                  <a:cubicBezTo>
                    <a:pt x="558266" y="0"/>
                    <a:pt x="586927" y="28619"/>
                    <a:pt x="587105" y="63815"/>
                  </a:cubicBezTo>
                  <a:cubicBezTo>
                    <a:pt x="587105" y="73413"/>
                    <a:pt x="582299" y="90478"/>
                    <a:pt x="540198" y="127985"/>
                  </a:cubicBezTo>
                  <a:cubicBezTo>
                    <a:pt x="518213" y="147627"/>
                    <a:pt x="496495" y="163358"/>
                    <a:pt x="495605" y="163980"/>
                  </a:cubicBezTo>
                  <a:cubicBezTo>
                    <a:pt x="494003" y="165136"/>
                    <a:pt x="492134" y="165758"/>
                    <a:pt x="490354" y="165758"/>
                  </a:cubicBezTo>
                  <a:cubicBezTo>
                    <a:pt x="488484" y="165758"/>
                    <a:pt x="486615" y="165136"/>
                    <a:pt x="485013" y="164069"/>
                  </a:cubicBezTo>
                  <a:cubicBezTo>
                    <a:pt x="484123" y="163358"/>
                    <a:pt x="462405" y="147716"/>
                    <a:pt x="440242" y="128251"/>
                  </a:cubicBezTo>
                  <a:cubicBezTo>
                    <a:pt x="397963" y="90923"/>
                    <a:pt x="393068" y="73947"/>
                    <a:pt x="393068" y="64348"/>
                  </a:cubicBezTo>
                  <a:cubicBezTo>
                    <a:pt x="392979" y="29063"/>
                    <a:pt x="421640" y="356"/>
                    <a:pt x="456887" y="178"/>
                  </a:cubicBezTo>
                  <a:lnTo>
                    <a:pt x="456976" y="178"/>
                  </a:lnTo>
                  <a:cubicBezTo>
                    <a:pt x="470060" y="178"/>
                    <a:pt x="481008" y="9154"/>
                    <a:pt x="489819" y="16265"/>
                  </a:cubicBezTo>
                  <a:cubicBezTo>
                    <a:pt x="489819" y="16265"/>
                    <a:pt x="489908" y="16354"/>
                    <a:pt x="489908" y="16354"/>
                  </a:cubicBezTo>
                  <a:cubicBezTo>
                    <a:pt x="489998" y="16354"/>
                    <a:pt x="489998" y="16265"/>
                    <a:pt x="489998" y="16265"/>
                  </a:cubicBezTo>
                  <a:cubicBezTo>
                    <a:pt x="498809" y="9066"/>
                    <a:pt x="509757" y="89"/>
                    <a:pt x="522841" y="0"/>
                  </a:cubicBezTo>
                  <a:close/>
                </a:path>
              </a:pathLst>
            </a:custGeom>
            <a:solidFill>
              <a:schemeClr val="bg1"/>
            </a:solidFill>
            <a:ln>
              <a:noFill/>
            </a:ln>
          </p:spPr>
        </p:sp>
        <p:sp>
          <p:nvSpPr>
            <p:cNvPr id="34" name="eye_206434">
              <a:extLst>
                <a:ext uri="{FF2B5EF4-FFF2-40B4-BE49-F238E27FC236}">
                  <a16:creationId xmlns:a16="http://schemas.microsoft.com/office/drawing/2014/main" id="{5CFABF4C-5DC4-4098-AED7-AD0861D83C7C}"/>
                </a:ext>
              </a:extLst>
            </p:cNvPr>
            <p:cNvSpPr>
              <a:spLocks noChangeAspect="1"/>
            </p:cNvSpPr>
            <p:nvPr userDrawn="1"/>
          </p:nvSpPr>
          <p:spPr bwMode="auto">
            <a:xfrm>
              <a:off x="7778322" y="848719"/>
              <a:ext cx="489602" cy="488862"/>
            </a:xfrm>
            <a:custGeom>
              <a:avLst/>
              <a:gdLst>
                <a:gd name="connsiteX0" fmla="*/ 319949 w 607639"/>
                <a:gd name="connsiteY0" fmla="*/ 542106 h 606722"/>
                <a:gd name="connsiteX1" fmla="*/ 332765 w 607639"/>
                <a:gd name="connsiteY1" fmla="*/ 553411 h 606722"/>
                <a:gd name="connsiteX2" fmla="*/ 321551 w 607639"/>
                <a:gd name="connsiteY2" fmla="*/ 566230 h 606722"/>
                <a:gd name="connsiteX3" fmla="*/ 303751 w 607639"/>
                <a:gd name="connsiteY3" fmla="*/ 566853 h 606722"/>
                <a:gd name="connsiteX4" fmla="*/ 291647 w 607639"/>
                <a:gd name="connsiteY4" fmla="*/ 554747 h 606722"/>
                <a:gd name="connsiteX5" fmla="*/ 303751 w 607639"/>
                <a:gd name="connsiteY5" fmla="*/ 542640 h 606722"/>
                <a:gd name="connsiteX6" fmla="*/ 319949 w 607639"/>
                <a:gd name="connsiteY6" fmla="*/ 542106 h 606722"/>
                <a:gd name="connsiteX7" fmla="*/ 497104 w 607639"/>
                <a:gd name="connsiteY7" fmla="*/ 464901 h 606722"/>
                <a:gd name="connsiteX8" fmla="*/ 497816 w 607639"/>
                <a:gd name="connsiteY8" fmla="*/ 481964 h 606722"/>
                <a:gd name="connsiteX9" fmla="*/ 364637 w 607639"/>
                <a:gd name="connsiteY9" fmla="*/ 559812 h 606722"/>
                <a:gd name="connsiteX10" fmla="*/ 361877 w 607639"/>
                <a:gd name="connsiteY10" fmla="*/ 560078 h 606722"/>
                <a:gd name="connsiteX11" fmla="*/ 350126 w 607639"/>
                <a:gd name="connsiteY11" fmla="*/ 550747 h 606722"/>
                <a:gd name="connsiteX12" fmla="*/ 359117 w 607639"/>
                <a:gd name="connsiteY12" fmla="*/ 536262 h 606722"/>
                <a:gd name="connsiteX13" fmla="*/ 480011 w 607639"/>
                <a:gd name="connsiteY13" fmla="*/ 465612 h 606722"/>
                <a:gd name="connsiteX14" fmla="*/ 497104 w 607639"/>
                <a:gd name="connsiteY14" fmla="*/ 464901 h 606722"/>
                <a:gd name="connsiteX15" fmla="*/ 303749 w 607639"/>
                <a:gd name="connsiteY15" fmla="*/ 282795 h 606722"/>
                <a:gd name="connsiteX16" fmla="*/ 283187 w 607639"/>
                <a:gd name="connsiteY16" fmla="*/ 303325 h 606722"/>
                <a:gd name="connsiteX17" fmla="*/ 303749 w 607639"/>
                <a:gd name="connsiteY17" fmla="*/ 323943 h 606722"/>
                <a:gd name="connsiteX18" fmla="*/ 324400 w 607639"/>
                <a:gd name="connsiteY18" fmla="*/ 303325 h 606722"/>
                <a:gd name="connsiteX19" fmla="*/ 303749 w 607639"/>
                <a:gd name="connsiteY19" fmla="*/ 282795 h 606722"/>
                <a:gd name="connsiteX20" fmla="*/ 303749 w 607639"/>
                <a:gd name="connsiteY20" fmla="*/ 258622 h 606722"/>
                <a:gd name="connsiteX21" fmla="*/ 348523 w 607639"/>
                <a:gd name="connsiteY21" fmla="*/ 303325 h 606722"/>
                <a:gd name="connsiteX22" fmla="*/ 303749 w 607639"/>
                <a:gd name="connsiteY22" fmla="*/ 348028 h 606722"/>
                <a:gd name="connsiteX23" fmla="*/ 258975 w 607639"/>
                <a:gd name="connsiteY23" fmla="*/ 303325 h 606722"/>
                <a:gd name="connsiteX24" fmla="*/ 303749 w 607639"/>
                <a:gd name="connsiteY24" fmla="*/ 258622 h 606722"/>
                <a:gd name="connsiteX25" fmla="*/ 303792 w 607639"/>
                <a:gd name="connsiteY25" fmla="*/ 163137 h 606722"/>
                <a:gd name="connsiteX26" fmla="*/ 163434 w 607639"/>
                <a:gd name="connsiteY26" fmla="*/ 303291 h 606722"/>
                <a:gd name="connsiteX27" fmla="*/ 303792 w 607639"/>
                <a:gd name="connsiteY27" fmla="*/ 443534 h 606722"/>
                <a:gd name="connsiteX28" fmla="*/ 444238 w 607639"/>
                <a:gd name="connsiteY28" fmla="*/ 303291 h 606722"/>
                <a:gd name="connsiteX29" fmla="*/ 437296 w 607639"/>
                <a:gd name="connsiteY29" fmla="*/ 259654 h 606722"/>
                <a:gd name="connsiteX30" fmla="*/ 411574 w 607639"/>
                <a:gd name="connsiteY30" fmla="*/ 264631 h 606722"/>
                <a:gd name="connsiteX31" fmla="*/ 342597 w 607639"/>
                <a:gd name="connsiteY31" fmla="*/ 195754 h 606722"/>
                <a:gd name="connsiteX32" fmla="*/ 347581 w 607639"/>
                <a:gd name="connsiteY32" fmla="*/ 170070 h 606722"/>
                <a:gd name="connsiteX33" fmla="*/ 303792 w 607639"/>
                <a:gd name="connsiteY33" fmla="*/ 163137 h 606722"/>
                <a:gd name="connsiteX34" fmla="*/ 411574 w 607639"/>
                <a:gd name="connsiteY34" fmla="*/ 151051 h 606722"/>
                <a:gd name="connsiteX35" fmla="*/ 366717 w 607639"/>
                <a:gd name="connsiteY35" fmla="*/ 195754 h 606722"/>
                <a:gd name="connsiteX36" fmla="*/ 411574 w 607639"/>
                <a:gd name="connsiteY36" fmla="*/ 240458 h 606722"/>
                <a:gd name="connsiteX37" fmla="*/ 456343 w 607639"/>
                <a:gd name="connsiteY37" fmla="*/ 195754 h 606722"/>
                <a:gd name="connsiteX38" fmla="*/ 411574 w 607639"/>
                <a:gd name="connsiteY38" fmla="*/ 151051 h 606722"/>
                <a:gd name="connsiteX39" fmla="*/ 411574 w 607639"/>
                <a:gd name="connsiteY39" fmla="*/ 126877 h 606722"/>
                <a:gd name="connsiteX40" fmla="*/ 480551 w 607639"/>
                <a:gd name="connsiteY40" fmla="*/ 195754 h 606722"/>
                <a:gd name="connsiteX41" fmla="*/ 458301 w 607639"/>
                <a:gd name="connsiteY41" fmla="*/ 246412 h 606722"/>
                <a:gd name="connsiteX42" fmla="*/ 468447 w 607639"/>
                <a:gd name="connsiteY42" fmla="*/ 303291 h 606722"/>
                <a:gd name="connsiteX43" fmla="*/ 303792 w 607639"/>
                <a:gd name="connsiteY43" fmla="*/ 467708 h 606722"/>
                <a:gd name="connsiteX44" fmla="*/ 139226 w 607639"/>
                <a:gd name="connsiteY44" fmla="*/ 303291 h 606722"/>
                <a:gd name="connsiteX45" fmla="*/ 303792 w 607639"/>
                <a:gd name="connsiteY45" fmla="*/ 138964 h 606722"/>
                <a:gd name="connsiteX46" fmla="*/ 360843 w 607639"/>
                <a:gd name="connsiteY46" fmla="*/ 149095 h 606722"/>
                <a:gd name="connsiteX47" fmla="*/ 411574 w 607639"/>
                <a:gd name="connsiteY47" fmla="*/ 126877 h 606722"/>
                <a:gd name="connsiteX48" fmla="*/ 303775 w 607639"/>
                <a:gd name="connsiteY48" fmla="*/ 24173 h 606722"/>
                <a:gd name="connsiteX49" fmla="*/ 24209 w 607639"/>
                <a:gd name="connsiteY49" fmla="*/ 303316 h 606722"/>
                <a:gd name="connsiteX50" fmla="*/ 303775 w 607639"/>
                <a:gd name="connsiteY50" fmla="*/ 582549 h 606722"/>
                <a:gd name="connsiteX51" fmla="*/ 583430 w 607639"/>
                <a:gd name="connsiteY51" fmla="*/ 303316 h 606722"/>
                <a:gd name="connsiteX52" fmla="*/ 303775 w 607639"/>
                <a:gd name="connsiteY52" fmla="*/ 24173 h 606722"/>
                <a:gd name="connsiteX53" fmla="*/ 303775 w 607639"/>
                <a:gd name="connsiteY53" fmla="*/ 0 h 606722"/>
                <a:gd name="connsiteX54" fmla="*/ 518634 w 607639"/>
                <a:gd name="connsiteY54" fmla="*/ 88871 h 606722"/>
                <a:gd name="connsiteX55" fmla="*/ 607639 w 607639"/>
                <a:gd name="connsiteY55" fmla="*/ 303316 h 606722"/>
                <a:gd name="connsiteX56" fmla="*/ 518634 w 607639"/>
                <a:gd name="connsiteY56" fmla="*/ 517851 h 606722"/>
                <a:gd name="connsiteX57" fmla="*/ 303775 w 607639"/>
                <a:gd name="connsiteY57" fmla="*/ 606722 h 606722"/>
                <a:gd name="connsiteX58" fmla="*/ 89005 w 607639"/>
                <a:gd name="connsiteY58" fmla="*/ 517851 h 606722"/>
                <a:gd name="connsiteX59" fmla="*/ 0 w 607639"/>
                <a:gd name="connsiteY59" fmla="*/ 303316 h 606722"/>
                <a:gd name="connsiteX60" fmla="*/ 89005 w 607639"/>
                <a:gd name="connsiteY60" fmla="*/ 88871 h 606722"/>
                <a:gd name="connsiteX61" fmla="*/ 303775 w 607639"/>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7639" h="606722">
                  <a:moveTo>
                    <a:pt x="319949" y="542106"/>
                  </a:moveTo>
                  <a:cubicBezTo>
                    <a:pt x="326624" y="541661"/>
                    <a:pt x="332320" y="546735"/>
                    <a:pt x="332765" y="553411"/>
                  </a:cubicBezTo>
                  <a:cubicBezTo>
                    <a:pt x="333210" y="560088"/>
                    <a:pt x="328226" y="565785"/>
                    <a:pt x="321551" y="566230"/>
                  </a:cubicBezTo>
                  <a:cubicBezTo>
                    <a:pt x="315677" y="566675"/>
                    <a:pt x="309714" y="566853"/>
                    <a:pt x="303751" y="566853"/>
                  </a:cubicBezTo>
                  <a:cubicBezTo>
                    <a:pt x="297076" y="566853"/>
                    <a:pt x="291647" y="561423"/>
                    <a:pt x="291647" y="554747"/>
                  </a:cubicBezTo>
                  <a:cubicBezTo>
                    <a:pt x="291647" y="548070"/>
                    <a:pt x="297076" y="542640"/>
                    <a:pt x="303751" y="542640"/>
                  </a:cubicBezTo>
                  <a:cubicBezTo>
                    <a:pt x="309180" y="542640"/>
                    <a:pt x="314609" y="542462"/>
                    <a:pt x="319949" y="542106"/>
                  </a:cubicBezTo>
                  <a:close/>
                  <a:moveTo>
                    <a:pt x="497104" y="464901"/>
                  </a:moveTo>
                  <a:cubicBezTo>
                    <a:pt x="502000" y="469434"/>
                    <a:pt x="502356" y="477076"/>
                    <a:pt x="497816" y="481964"/>
                  </a:cubicBezTo>
                  <a:cubicBezTo>
                    <a:pt x="461939" y="520799"/>
                    <a:pt x="415914" y="547726"/>
                    <a:pt x="364637" y="559812"/>
                  </a:cubicBezTo>
                  <a:cubicBezTo>
                    <a:pt x="363746" y="559989"/>
                    <a:pt x="362767" y="560078"/>
                    <a:pt x="361877" y="560078"/>
                  </a:cubicBezTo>
                  <a:cubicBezTo>
                    <a:pt x="356357" y="560078"/>
                    <a:pt x="351461" y="556346"/>
                    <a:pt x="350126" y="550747"/>
                  </a:cubicBezTo>
                  <a:cubicBezTo>
                    <a:pt x="348523" y="544260"/>
                    <a:pt x="352618" y="537772"/>
                    <a:pt x="359117" y="536262"/>
                  </a:cubicBezTo>
                  <a:cubicBezTo>
                    <a:pt x="405587" y="525242"/>
                    <a:pt x="447429" y="500804"/>
                    <a:pt x="480011" y="465612"/>
                  </a:cubicBezTo>
                  <a:cubicBezTo>
                    <a:pt x="484551" y="460636"/>
                    <a:pt x="492208" y="460369"/>
                    <a:pt x="497104" y="464901"/>
                  </a:cubicBezTo>
                  <a:close/>
                  <a:moveTo>
                    <a:pt x="303749" y="282795"/>
                  </a:moveTo>
                  <a:cubicBezTo>
                    <a:pt x="292444" y="282795"/>
                    <a:pt x="283187" y="292038"/>
                    <a:pt x="283187" y="303325"/>
                  </a:cubicBezTo>
                  <a:cubicBezTo>
                    <a:pt x="283187" y="314701"/>
                    <a:pt x="292444" y="323943"/>
                    <a:pt x="303749" y="323943"/>
                  </a:cubicBezTo>
                  <a:cubicBezTo>
                    <a:pt x="315143" y="323943"/>
                    <a:pt x="324400" y="314701"/>
                    <a:pt x="324400" y="303325"/>
                  </a:cubicBezTo>
                  <a:cubicBezTo>
                    <a:pt x="324400" y="292038"/>
                    <a:pt x="315143" y="282795"/>
                    <a:pt x="303749" y="282795"/>
                  </a:cubicBezTo>
                  <a:close/>
                  <a:moveTo>
                    <a:pt x="303749" y="258622"/>
                  </a:moveTo>
                  <a:cubicBezTo>
                    <a:pt x="328495" y="258622"/>
                    <a:pt x="348523" y="278707"/>
                    <a:pt x="348523" y="303325"/>
                  </a:cubicBezTo>
                  <a:cubicBezTo>
                    <a:pt x="348523" y="328031"/>
                    <a:pt x="328495" y="348028"/>
                    <a:pt x="303749" y="348028"/>
                  </a:cubicBezTo>
                  <a:cubicBezTo>
                    <a:pt x="279092" y="348028"/>
                    <a:pt x="258975" y="328031"/>
                    <a:pt x="258975" y="303325"/>
                  </a:cubicBezTo>
                  <a:cubicBezTo>
                    <a:pt x="258975" y="278707"/>
                    <a:pt x="279092" y="258622"/>
                    <a:pt x="303749" y="258622"/>
                  </a:cubicBezTo>
                  <a:close/>
                  <a:moveTo>
                    <a:pt x="303792" y="163137"/>
                  </a:moveTo>
                  <a:cubicBezTo>
                    <a:pt x="226448" y="163137"/>
                    <a:pt x="163434" y="226060"/>
                    <a:pt x="163434" y="303291"/>
                  </a:cubicBezTo>
                  <a:cubicBezTo>
                    <a:pt x="163434" y="380612"/>
                    <a:pt x="226448" y="443534"/>
                    <a:pt x="303792" y="443534"/>
                  </a:cubicBezTo>
                  <a:cubicBezTo>
                    <a:pt x="381224" y="443534"/>
                    <a:pt x="444238" y="380612"/>
                    <a:pt x="444238" y="303291"/>
                  </a:cubicBezTo>
                  <a:cubicBezTo>
                    <a:pt x="444238" y="288361"/>
                    <a:pt x="441924" y="273696"/>
                    <a:pt x="437296" y="259654"/>
                  </a:cubicBezTo>
                  <a:cubicBezTo>
                    <a:pt x="429286" y="262854"/>
                    <a:pt x="420652" y="264631"/>
                    <a:pt x="411574" y="264631"/>
                  </a:cubicBezTo>
                  <a:cubicBezTo>
                    <a:pt x="373481" y="264631"/>
                    <a:pt x="342597" y="233703"/>
                    <a:pt x="342597" y="195754"/>
                  </a:cubicBezTo>
                  <a:cubicBezTo>
                    <a:pt x="342597" y="186689"/>
                    <a:pt x="344377" y="177979"/>
                    <a:pt x="347581" y="170070"/>
                  </a:cubicBezTo>
                  <a:cubicBezTo>
                    <a:pt x="333518" y="165448"/>
                    <a:pt x="318833" y="163137"/>
                    <a:pt x="303792" y="163137"/>
                  </a:cubicBezTo>
                  <a:close/>
                  <a:moveTo>
                    <a:pt x="411574" y="151051"/>
                  </a:moveTo>
                  <a:cubicBezTo>
                    <a:pt x="386831" y="151051"/>
                    <a:pt x="366717" y="171136"/>
                    <a:pt x="366717" y="195754"/>
                  </a:cubicBezTo>
                  <a:cubicBezTo>
                    <a:pt x="366717" y="220372"/>
                    <a:pt x="386831" y="240458"/>
                    <a:pt x="411574" y="240458"/>
                  </a:cubicBezTo>
                  <a:cubicBezTo>
                    <a:pt x="436228" y="240458"/>
                    <a:pt x="456343" y="220372"/>
                    <a:pt x="456343" y="195754"/>
                  </a:cubicBezTo>
                  <a:cubicBezTo>
                    <a:pt x="456343" y="171136"/>
                    <a:pt x="436228" y="151051"/>
                    <a:pt x="411574" y="151051"/>
                  </a:cubicBezTo>
                  <a:close/>
                  <a:moveTo>
                    <a:pt x="411574" y="126877"/>
                  </a:moveTo>
                  <a:cubicBezTo>
                    <a:pt x="449578" y="126877"/>
                    <a:pt x="480551" y="157805"/>
                    <a:pt x="480551" y="195754"/>
                  </a:cubicBezTo>
                  <a:cubicBezTo>
                    <a:pt x="480551" y="215751"/>
                    <a:pt x="471918" y="233792"/>
                    <a:pt x="458301" y="246412"/>
                  </a:cubicBezTo>
                  <a:cubicBezTo>
                    <a:pt x="464976" y="264542"/>
                    <a:pt x="468447" y="283739"/>
                    <a:pt x="468447" y="303291"/>
                  </a:cubicBezTo>
                  <a:cubicBezTo>
                    <a:pt x="468447" y="393943"/>
                    <a:pt x="394575" y="467708"/>
                    <a:pt x="303792" y="467708"/>
                  </a:cubicBezTo>
                  <a:cubicBezTo>
                    <a:pt x="213098" y="467708"/>
                    <a:pt x="139226" y="393943"/>
                    <a:pt x="139226" y="303291"/>
                  </a:cubicBezTo>
                  <a:cubicBezTo>
                    <a:pt x="139226" y="212729"/>
                    <a:pt x="213098" y="138964"/>
                    <a:pt x="303792" y="138964"/>
                  </a:cubicBezTo>
                  <a:cubicBezTo>
                    <a:pt x="323461" y="138964"/>
                    <a:pt x="342597" y="142341"/>
                    <a:pt x="360843" y="149095"/>
                  </a:cubicBezTo>
                  <a:cubicBezTo>
                    <a:pt x="373481" y="135409"/>
                    <a:pt x="391549" y="126877"/>
                    <a:pt x="411574" y="126877"/>
                  </a:cubicBezTo>
                  <a:close/>
                  <a:moveTo>
                    <a:pt x="303775" y="24173"/>
                  </a:moveTo>
                  <a:cubicBezTo>
                    <a:pt x="149618" y="24173"/>
                    <a:pt x="24209" y="149392"/>
                    <a:pt x="24209" y="303316"/>
                  </a:cubicBezTo>
                  <a:cubicBezTo>
                    <a:pt x="24209" y="457241"/>
                    <a:pt x="149618" y="582549"/>
                    <a:pt x="303775" y="582549"/>
                  </a:cubicBezTo>
                  <a:cubicBezTo>
                    <a:pt x="457932" y="582549"/>
                    <a:pt x="583430" y="457241"/>
                    <a:pt x="583430" y="303316"/>
                  </a:cubicBezTo>
                  <a:cubicBezTo>
                    <a:pt x="583430" y="149392"/>
                    <a:pt x="457932" y="24173"/>
                    <a:pt x="303775" y="24173"/>
                  </a:cubicBezTo>
                  <a:close/>
                  <a:moveTo>
                    <a:pt x="303775" y="0"/>
                  </a:moveTo>
                  <a:cubicBezTo>
                    <a:pt x="384948" y="0"/>
                    <a:pt x="461226" y="31549"/>
                    <a:pt x="518634" y="88871"/>
                  </a:cubicBezTo>
                  <a:cubicBezTo>
                    <a:pt x="576042" y="146104"/>
                    <a:pt x="607639" y="222355"/>
                    <a:pt x="607639" y="303316"/>
                  </a:cubicBezTo>
                  <a:cubicBezTo>
                    <a:pt x="607639" y="384367"/>
                    <a:pt x="576042" y="460529"/>
                    <a:pt x="518634" y="517851"/>
                  </a:cubicBezTo>
                  <a:cubicBezTo>
                    <a:pt x="461226" y="575173"/>
                    <a:pt x="384948" y="606722"/>
                    <a:pt x="303775" y="606722"/>
                  </a:cubicBezTo>
                  <a:cubicBezTo>
                    <a:pt x="222691" y="606722"/>
                    <a:pt x="146324" y="575173"/>
                    <a:pt x="89005" y="517851"/>
                  </a:cubicBezTo>
                  <a:cubicBezTo>
                    <a:pt x="31597" y="460529"/>
                    <a:pt x="0" y="384367"/>
                    <a:pt x="0" y="303316"/>
                  </a:cubicBezTo>
                  <a:cubicBezTo>
                    <a:pt x="0" y="222355"/>
                    <a:pt x="31597" y="146104"/>
                    <a:pt x="89005" y="88871"/>
                  </a:cubicBezTo>
                  <a:cubicBezTo>
                    <a:pt x="146324" y="31549"/>
                    <a:pt x="222691" y="0"/>
                    <a:pt x="303775" y="0"/>
                  </a:cubicBezTo>
                  <a:close/>
                </a:path>
              </a:pathLst>
            </a:custGeom>
            <a:solidFill>
              <a:schemeClr val="bg1"/>
            </a:solidFill>
            <a:ln>
              <a:noFill/>
            </a:ln>
          </p:spPr>
        </p:sp>
        <p:sp>
          <p:nvSpPr>
            <p:cNvPr id="35" name="care_285957">
              <a:extLst>
                <a:ext uri="{FF2B5EF4-FFF2-40B4-BE49-F238E27FC236}">
                  <a16:creationId xmlns:a16="http://schemas.microsoft.com/office/drawing/2014/main" id="{D42DF746-E1BE-4FAF-A106-00A5A52FB523}"/>
                </a:ext>
              </a:extLst>
            </p:cNvPr>
            <p:cNvSpPr>
              <a:spLocks noChangeAspect="1"/>
            </p:cNvSpPr>
            <p:nvPr userDrawn="1"/>
          </p:nvSpPr>
          <p:spPr bwMode="auto">
            <a:xfrm>
              <a:off x="7125965" y="1245216"/>
              <a:ext cx="443236" cy="474176"/>
            </a:xfrm>
            <a:custGeom>
              <a:avLst/>
              <a:gdLst>
                <a:gd name="connsiteX0" fmla="*/ 122114 w 567134"/>
                <a:gd name="connsiteY0" fmla="*/ 404565 h 606722"/>
                <a:gd name="connsiteX1" fmla="*/ 122114 w 567134"/>
                <a:gd name="connsiteY1" fmla="*/ 525149 h 606722"/>
                <a:gd name="connsiteX2" fmla="*/ 152197 w 567134"/>
                <a:gd name="connsiteY2" fmla="*/ 548608 h 606722"/>
                <a:gd name="connsiteX3" fmla="*/ 231678 w 567134"/>
                <a:gd name="connsiteY3" fmla="*/ 576243 h 606722"/>
                <a:gd name="connsiteX4" fmla="*/ 319881 w 567134"/>
                <a:gd name="connsiteY4" fmla="*/ 576243 h 606722"/>
                <a:gd name="connsiteX5" fmla="*/ 390817 w 567134"/>
                <a:gd name="connsiteY5" fmla="*/ 554472 h 606722"/>
                <a:gd name="connsiteX6" fmla="*/ 529485 w 567134"/>
                <a:gd name="connsiteY6" fmla="*/ 460103 h 606722"/>
                <a:gd name="connsiteX7" fmla="*/ 536606 w 567134"/>
                <a:gd name="connsiteY7" fmla="*/ 446685 h 606722"/>
                <a:gd name="connsiteX8" fmla="*/ 528951 w 567134"/>
                <a:gd name="connsiteY8" fmla="*/ 432823 h 606722"/>
                <a:gd name="connsiteX9" fmla="*/ 513109 w 567134"/>
                <a:gd name="connsiteY9" fmla="*/ 432023 h 606722"/>
                <a:gd name="connsiteX10" fmla="*/ 388058 w 567134"/>
                <a:gd name="connsiteY10" fmla="*/ 492892 h 606722"/>
                <a:gd name="connsiteX11" fmla="*/ 387969 w 567134"/>
                <a:gd name="connsiteY11" fmla="*/ 492981 h 606722"/>
                <a:gd name="connsiteX12" fmla="*/ 386367 w 567134"/>
                <a:gd name="connsiteY12" fmla="*/ 493692 h 606722"/>
                <a:gd name="connsiteX13" fmla="*/ 386278 w 567134"/>
                <a:gd name="connsiteY13" fmla="*/ 493692 h 606722"/>
                <a:gd name="connsiteX14" fmla="*/ 294871 w 567134"/>
                <a:gd name="connsiteY14" fmla="*/ 507732 h 606722"/>
                <a:gd name="connsiteX15" fmla="*/ 255887 w 567134"/>
                <a:gd name="connsiteY15" fmla="*/ 504800 h 606722"/>
                <a:gd name="connsiteX16" fmla="*/ 243159 w 567134"/>
                <a:gd name="connsiteY16" fmla="*/ 487294 h 606722"/>
                <a:gd name="connsiteX17" fmla="*/ 260337 w 567134"/>
                <a:gd name="connsiteY17" fmla="*/ 474676 h 606722"/>
                <a:gd name="connsiteX18" fmla="*/ 364917 w 567134"/>
                <a:gd name="connsiteY18" fmla="*/ 467834 h 606722"/>
                <a:gd name="connsiteX19" fmla="*/ 364917 w 567134"/>
                <a:gd name="connsiteY19" fmla="*/ 449351 h 606722"/>
                <a:gd name="connsiteX20" fmla="*/ 348985 w 567134"/>
                <a:gd name="connsiteY20" fmla="*/ 432912 h 606722"/>
                <a:gd name="connsiteX21" fmla="*/ 248588 w 567134"/>
                <a:gd name="connsiteY21" fmla="*/ 432912 h 606722"/>
                <a:gd name="connsiteX22" fmla="*/ 178542 w 567134"/>
                <a:gd name="connsiteY22" fmla="*/ 422160 h 606722"/>
                <a:gd name="connsiteX23" fmla="*/ 30528 w 567134"/>
                <a:gd name="connsiteY23" fmla="*/ 361290 h 606722"/>
                <a:gd name="connsiteX24" fmla="*/ 30528 w 567134"/>
                <a:gd name="connsiteY24" fmla="*/ 573133 h 606722"/>
                <a:gd name="connsiteX25" fmla="*/ 91585 w 567134"/>
                <a:gd name="connsiteY25" fmla="*/ 573133 h 606722"/>
                <a:gd name="connsiteX26" fmla="*/ 91585 w 567134"/>
                <a:gd name="connsiteY26" fmla="*/ 361290 h 606722"/>
                <a:gd name="connsiteX27" fmla="*/ 16555 w 567134"/>
                <a:gd name="connsiteY27" fmla="*/ 330811 h 606722"/>
                <a:gd name="connsiteX28" fmla="*/ 108140 w 567134"/>
                <a:gd name="connsiteY28" fmla="*/ 330811 h 606722"/>
                <a:gd name="connsiteX29" fmla="*/ 122114 w 567134"/>
                <a:gd name="connsiteY29" fmla="*/ 346273 h 606722"/>
                <a:gd name="connsiteX30" fmla="*/ 122114 w 567134"/>
                <a:gd name="connsiteY30" fmla="*/ 372664 h 606722"/>
                <a:gd name="connsiteX31" fmla="*/ 187532 w 567134"/>
                <a:gd name="connsiteY31" fmla="*/ 393013 h 606722"/>
                <a:gd name="connsiteX32" fmla="*/ 248588 w 567134"/>
                <a:gd name="connsiteY32" fmla="*/ 402433 h 606722"/>
                <a:gd name="connsiteX33" fmla="*/ 348985 w 567134"/>
                <a:gd name="connsiteY33" fmla="*/ 402433 h 606722"/>
                <a:gd name="connsiteX34" fmla="*/ 395445 w 567134"/>
                <a:gd name="connsiteY34" fmla="*/ 449351 h 606722"/>
                <a:gd name="connsiteX35" fmla="*/ 395445 w 567134"/>
                <a:gd name="connsiteY35" fmla="*/ 454860 h 606722"/>
                <a:gd name="connsiteX36" fmla="*/ 499135 w 567134"/>
                <a:gd name="connsiteY36" fmla="*/ 404565 h 606722"/>
                <a:gd name="connsiteX37" fmla="*/ 545150 w 567134"/>
                <a:gd name="connsiteY37" fmla="*/ 406964 h 606722"/>
                <a:gd name="connsiteX38" fmla="*/ 567134 w 567134"/>
                <a:gd name="connsiteY38" fmla="*/ 446596 h 606722"/>
                <a:gd name="connsiteX39" fmla="*/ 546752 w 567134"/>
                <a:gd name="connsiteY39" fmla="*/ 485250 h 606722"/>
                <a:gd name="connsiteX40" fmla="*/ 407995 w 567134"/>
                <a:gd name="connsiteY40" fmla="*/ 579709 h 606722"/>
                <a:gd name="connsiteX41" fmla="*/ 319881 w 567134"/>
                <a:gd name="connsiteY41" fmla="*/ 606722 h 606722"/>
                <a:gd name="connsiteX42" fmla="*/ 231678 w 567134"/>
                <a:gd name="connsiteY42" fmla="*/ 606722 h 606722"/>
                <a:gd name="connsiteX43" fmla="*/ 133061 w 567134"/>
                <a:gd name="connsiteY43" fmla="*/ 572422 h 606722"/>
                <a:gd name="connsiteX44" fmla="*/ 122114 w 567134"/>
                <a:gd name="connsiteY44" fmla="*/ 564247 h 606722"/>
                <a:gd name="connsiteX45" fmla="*/ 122114 w 567134"/>
                <a:gd name="connsiteY45" fmla="*/ 588684 h 606722"/>
                <a:gd name="connsiteX46" fmla="*/ 108140 w 567134"/>
                <a:gd name="connsiteY46" fmla="*/ 603612 h 606722"/>
                <a:gd name="connsiteX47" fmla="*/ 16555 w 567134"/>
                <a:gd name="connsiteY47" fmla="*/ 603612 h 606722"/>
                <a:gd name="connsiteX48" fmla="*/ 0 w 567134"/>
                <a:gd name="connsiteY48" fmla="*/ 588684 h 606722"/>
                <a:gd name="connsiteX49" fmla="*/ 0 w 567134"/>
                <a:gd name="connsiteY49" fmla="*/ 346273 h 606722"/>
                <a:gd name="connsiteX50" fmla="*/ 16555 w 567134"/>
                <a:gd name="connsiteY50" fmla="*/ 330811 h 606722"/>
                <a:gd name="connsiteX51" fmla="*/ 266342 w 567134"/>
                <a:gd name="connsiteY51" fmla="*/ 276125 h 606722"/>
                <a:gd name="connsiteX52" fmla="*/ 248991 w 567134"/>
                <a:gd name="connsiteY52" fmla="*/ 293457 h 606722"/>
                <a:gd name="connsiteX53" fmla="*/ 290367 w 567134"/>
                <a:gd name="connsiteY53" fmla="*/ 341453 h 606722"/>
                <a:gd name="connsiteX54" fmla="*/ 331832 w 567134"/>
                <a:gd name="connsiteY54" fmla="*/ 293457 h 606722"/>
                <a:gd name="connsiteX55" fmla="*/ 314481 w 567134"/>
                <a:gd name="connsiteY55" fmla="*/ 276125 h 606722"/>
                <a:gd name="connsiteX56" fmla="*/ 301668 w 567134"/>
                <a:gd name="connsiteY56" fmla="*/ 281813 h 606722"/>
                <a:gd name="connsiteX57" fmla="*/ 290456 w 567134"/>
                <a:gd name="connsiteY57" fmla="*/ 286791 h 606722"/>
                <a:gd name="connsiteX58" fmla="*/ 279155 w 567134"/>
                <a:gd name="connsiteY58" fmla="*/ 281813 h 606722"/>
                <a:gd name="connsiteX59" fmla="*/ 266342 w 567134"/>
                <a:gd name="connsiteY59" fmla="*/ 276125 h 606722"/>
                <a:gd name="connsiteX60" fmla="*/ 266342 w 567134"/>
                <a:gd name="connsiteY60" fmla="*/ 245638 h 606722"/>
                <a:gd name="connsiteX61" fmla="*/ 290456 w 567134"/>
                <a:gd name="connsiteY61" fmla="*/ 252127 h 606722"/>
                <a:gd name="connsiteX62" fmla="*/ 314481 w 567134"/>
                <a:gd name="connsiteY62" fmla="*/ 245638 h 606722"/>
                <a:gd name="connsiteX63" fmla="*/ 362353 w 567134"/>
                <a:gd name="connsiteY63" fmla="*/ 293457 h 606722"/>
                <a:gd name="connsiteX64" fmla="*/ 329252 w 567134"/>
                <a:gd name="connsiteY64" fmla="*/ 348119 h 606722"/>
                <a:gd name="connsiteX65" fmla="*/ 299265 w 567134"/>
                <a:gd name="connsiteY65" fmla="*/ 372917 h 606722"/>
                <a:gd name="connsiteX66" fmla="*/ 290456 w 567134"/>
                <a:gd name="connsiteY66" fmla="*/ 375761 h 606722"/>
                <a:gd name="connsiteX67" fmla="*/ 281558 w 567134"/>
                <a:gd name="connsiteY67" fmla="*/ 372917 h 606722"/>
                <a:gd name="connsiteX68" fmla="*/ 251571 w 567134"/>
                <a:gd name="connsiteY68" fmla="*/ 348119 h 606722"/>
                <a:gd name="connsiteX69" fmla="*/ 218470 w 567134"/>
                <a:gd name="connsiteY69" fmla="*/ 293457 h 606722"/>
                <a:gd name="connsiteX70" fmla="*/ 266342 w 567134"/>
                <a:gd name="connsiteY70" fmla="*/ 245638 h 606722"/>
                <a:gd name="connsiteX71" fmla="*/ 474844 w 567134"/>
                <a:gd name="connsiteY71" fmla="*/ 33509 h 606722"/>
                <a:gd name="connsiteX72" fmla="*/ 474844 w 567134"/>
                <a:gd name="connsiteY72" fmla="*/ 245495 h 606722"/>
                <a:gd name="connsiteX73" fmla="*/ 535901 w 567134"/>
                <a:gd name="connsiteY73" fmla="*/ 245495 h 606722"/>
                <a:gd name="connsiteX74" fmla="*/ 535901 w 567134"/>
                <a:gd name="connsiteY74" fmla="*/ 33509 h 606722"/>
                <a:gd name="connsiteX75" fmla="*/ 248595 w 567134"/>
                <a:gd name="connsiteY75" fmla="*/ 30487 h 606722"/>
                <a:gd name="connsiteX76" fmla="*/ 177658 w 567134"/>
                <a:gd name="connsiteY76" fmla="*/ 52441 h 606722"/>
                <a:gd name="connsiteX77" fmla="*/ 38990 w 567134"/>
                <a:gd name="connsiteY77" fmla="*/ 147101 h 606722"/>
                <a:gd name="connsiteX78" fmla="*/ 31869 w 567134"/>
                <a:gd name="connsiteY78" fmla="*/ 160612 h 606722"/>
                <a:gd name="connsiteX79" fmla="*/ 39524 w 567134"/>
                <a:gd name="connsiteY79" fmla="*/ 174477 h 606722"/>
                <a:gd name="connsiteX80" fmla="*/ 55367 w 567134"/>
                <a:gd name="connsiteY80" fmla="*/ 175277 h 606722"/>
                <a:gd name="connsiteX81" fmla="*/ 180329 w 567134"/>
                <a:gd name="connsiteY81" fmla="*/ 114303 h 606722"/>
                <a:gd name="connsiteX82" fmla="*/ 181219 w 567134"/>
                <a:gd name="connsiteY82" fmla="*/ 113948 h 606722"/>
                <a:gd name="connsiteX83" fmla="*/ 182109 w 567134"/>
                <a:gd name="connsiteY83" fmla="*/ 113592 h 606722"/>
                <a:gd name="connsiteX84" fmla="*/ 312322 w 567134"/>
                <a:gd name="connsiteY84" fmla="*/ 102482 h 606722"/>
                <a:gd name="connsiteX85" fmla="*/ 324871 w 567134"/>
                <a:gd name="connsiteY85" fmla="*/ 119992 h 606722"/>
                <a:gd name="connsiteX86" fmla="*/ 307160 w 567134"/>
                <a:gd name="connsiteY86" fmla="*/ 132613 h 606722"/>
                <a:gd name="connsiteX87" fmla="*/ 201512 w 567134"/>
                <a:gd name="connsiteY87" fmla="*/ 139457 h 606722"/>
                <a:gd name="connsiteX88" fmla="*/ 201512 w 567134"/>
                <a:gd name="connsiteY88" fmla="*/ 157856 h 606722"/>
                <a:gd name="connsiteX89" fmla="*/ 219490 w 567134"/>
                <a:gd name="connsiteY89" fmla="*/ 175366 h 606722"/>
                <a:gd name="connsiteX90" fmla="*/ 319887 w 567134"/>
                <a:gd name="connsiteY90" fmla="*/ 175366 h 606722"/>
                <a:gd name="connsiteX91" fmla="*/ 388955 w 567134"/>
                <a:gd name="connsiteY91" fmla="*/ 185677 h 606722"/>
                <a:gd name="connsiteX92" fmla="*/ 444315 w 567134"/>
                <a:gd name="connsiteY92" fmla="*/ 202742 h 606722"/>
                <a:gd name="connsiteX93" fmla="*/ 444315 w 567134"/>
                <a:gd name="connsiteY93" fmla="*/ 82128 h 606722"/>
                <a:gd name="connsiteX94" fmla="*/ 415211 w 567134"/>
                <a:gd name="connsiteY94" fmla="*/ 58307 h 606722"/>
                <a:gd name="connsiteX95" fmla="*/ 336798 w 567134"/>
                <a:gd name="connsiteY95" fmla="*/ 30487 h 606722"/>
                <a:gd name="connsiteX96" fmla="*/ 248595 w 567134"/>
                <a:gd name="connsiteY96" fmla="*/ 0 h 606722"/>
                <a:gd name="connsiteX97" fmla="*/ 336798 w 567134"/>
                <a:gd name="connsiteY97" fmla="*/ 0 h 606722"/>
                <a:gd name="connsiteX98" fmla="*/ 434347 w 567134"/>
                <a:gd name="connsiteY98" fmla="*/ 34575 h 606722"/>
                <a:gd name="connsiteX99" fmla="*/ 444315 w 567134"/>
                <a:gd name="connsiteY99" fmla="*/ 43019 h 606722"/>
                <a:gd name="connsiteX100" fmla="*/ 444315 w 567134"/>
                <a:gd name="connsiteY100" fmla="*/ 18576 h 606722"/>
                <a:gd name="connsiteX101" fmla="*/ 460336 w 567134"/>
                <a:gd name="connsiteY101" fmla="*/ 3022 h 606722"/>
                <a:gd name="connsiteX102" fmla="*/ 551921 w 567134"/>
                <a:gd name="connsiteY102" fmla="*/ 3022 h 606722"/>
                <a:gd name="connsiteX103" fmla="*/ 566429 w 567134"/>
                <a:gd name="connsiteY103" fmla="*/ 18576 h 606722"/>
                <a:gd name="connsiteX104" fmla="*/ 566429 w 567134"/>
                <a:gd name="connsiteY104" fmla="*/ 260961 h 606722"/>
                <a:gd name="connsiteX105" fmla="*/ 551921 w 567134"/>
                <a:gd name="connsiteY105" fmla="*/ 275982 h 606722"/>
                <a:gd name="connsiteX106" fmla="*/ 460336 w 567134"/>
                <a:gd name="connsiteY106" fmla="*/ 275982 h 606722"/>
                <a:gd name="connsiteX107" fmla="*/ 444315 w 567134"/>
                <a:gd name="connsiteY107" fmla="*/ 260961 h 606722"/>
                <a:gd name="connsiteX108" fmla="*/ 444315 w 567134"/>
                <a:gd name="connsiteY108" fmla="*/ 234651 h 606722"/>
                <a:gd name="connsiteX109" fmla="*/ 379876 w 567134"/>
                <a:gd name="connsiteY109" fmla="*/ 214741 h 606722"/>
                <a:gd name="connsiteX110" fmla="*/ 319887 w 567134"/>
                <a:gd name="connsiteY110" fmla="*/ 205853 h 606722"/>
                <a:gd name="connsiteX111" fmla="*/ 219490 w 567134"/>
                <a:gd name="connsiteY111" fmla="*/ 205853 h 606722"/>
                <a:gd name="connsiteX112" fmla="*/ 170983 w 567134"/>
                <a:gd name="connsiteY112" fmla="*/ 157856 h 606722"/>
                <a:gd name="connsiteX113" fmla="*/ 170983 w 567134"/>
                <a:gd name="connsiteY113" fmla="*/ 152434 h 606722"/>
                <a:gd name="connsiteX114" fmla="*/ 68361 w 567134"/>
                <a:gd name="connsiteY114" fmla="*/ 202653 h 606722"/>
                <a:gd name="connsiteX115" fmla="*/ 23325 w 567134"/>
                <a:gd name="connsiteY115" fmla="*/ 200342 h 606722"/>
                <a:gd name="connsiteX116" fmla="*/ 1341 w 567134"/>
                <a:gd name="connsiteY116" fmla="*/ 160612 h 606722"/>
                <a:gd name="connsiteX117" fmla="*/ 21723 w 567134"/>
                <a:gd name="connsiteY117" fmla="*/ 121858 h 606722"/>
                <a:gd name="connsiteX118" fmla="*/ 160392 w 567134"/>
                <a:gd name="connsiteY118" fmla="*/ 27287 h 606722"/>
                <a:gd name="connsiteX119" fmla="*/ 248595 w 567134"/>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67134" h="606722">
                  <a:moveTo>
                    <a:pt x="122114" y="404565"/>
                  </a:moveTo>
                  <a:lnTo>
                    <a:pt x="122114" y="525149"/>
                  </a:lnTo>
                  <a:lnTo>
                    <a:pt x="152197" y="548608"/>
                  </a:lnTo>
                  <a:cubicBezTo>
                    <a:pt x="174448" y="566469"/>
                    <a:pt x="203107" y="576243"/>
                    <a:pt x="231678" y="576243"/>
                  </a:cubicBezTo>
                  <a:lnTo>
                    <a:pt x="319881" y="576243"/>
                  </a:lnTo>
                  <a:cubicBezTo>
                    <a:pt x="345336" y="576243"/>
                    <a:pt x="369812" y="568779"/>
                    <a:pt x="390817" y="554472"/>
                  </a:cubicBezTo>
                  <a:lnTo>
                    <a:pt x="529485" y="460103"/>
                  </a:lnTo>
                  <a:cubicBezTo>
                    <a:pt x="533935" y="457082"/>
                    <a:pt x="536606" y="452017"/>
                    <a:pt x="536606" y="446685"/>
                  </a:cubicBezTo>
                  <a:cubicBezTo>
                    <a:pt x="536606" y="440909"/>
                    <a:pt x="533847" y="435844"/>
                    <a:pt x="528951" y="432823"/>
                  </a:cubicBezTo>
                  <a:cubicBezTo>
                    <a:pt x="524056" y="429802"/>
                    <a:pt x="518271" y="429446"/>
                    <a:pt x="513109" y="432023"/>
                  </a:cubicBezTo>
                  <a:lnTo>
                    <a:pt x="388058" y="492892"/>
                  </a:lnTo>
                  <a:cubicBezTo>
                    <a:pt x="388058" y="492981"/>
                    <a:pt x="388058" y="492981"/>
                    <a:pt x="387969" y="492981"/>
                  </a:cubicBezTo>
                  <a:cubicBezTo>
                    <a:pt x="387435" y="493248"/>
                    <a:pt x="386901" y="493425"/>
                    <a:pt x="386367" y="493692"/>
                  </a:cubicBezTo>
                  <a:cubicBezTo>
                    <a:pt x="386367" y="493692"/>
                    <a:pt x="386278" y="493692"/>
                    <a:pt x="386278" y="493692"/>
                  </a:cubicBezTo>
                  <a:cubicBezTo>
                    <a:pt x="383697" y="494581"/>
                    <a:pt x="344001" y="507732"/>
                    <a:pt x="294871" y="507732"/>
                  </a:cubicBezTo>
                  <a:cubicBezTo>
                    <a:pt x="282410" y="507732"/>
                    <a:pt x="269237" y="506932"/>
                    <a:pt x="255887" y="504800"/>
                  </a:cubicBezTo>
                  <a:cubicBezTo>
                    <a:pt x="247609" y="503467"/>
                    <a:pt x="241824" y="495647"/>
                    <a:pt x="243159" y="487294"/>
                  </a:cubicBezTo>
                  <a:cubicBezTo>
                    <a:pt x="244494" y="479030"/>
                    <a:pt x="251971" y="473343"/>
                    <a:pt x="260337" y="474676"/>
                  </a:cubicBezTo>
                  <a:cubicBezTo>
                    <a:pt x="303682" y="481607"/>
                    <a:pt x="346582" y="472810"/>
                    <a:pt x="364917" y="467834"/>
                  </a:cubicBezTo>
                  <a:lnTo>
                    <a:pt x="364917" y="449351"/>
                  </a:lnTo>
                  <a:cubicBezTo>
                    <a:pt x="364917" y="439932"/>
                    <a:pt x="358419" y="432912"/>
                    <a:pt x="348985" y="432912"/>
                  </a:cubicBezTo>
                  <a:lnTo>
                    <a:pt x="248588" y="432912"/>
                  </a:lnTo>
                  <a:cubicBezTo>
                    <a:pt x="225002" y="432912"/>
                    <a:pt x="201060" y="429091"/>
                    <a:pt x="178542" y="422160"/>
                  </a:cubicBezTo>
                  <a:close/>
                  <a:moveTo>
                    <a:pt x="30528" y="361290"/>
                  </a:moveTo>
                  <a:lnTo>
                    <a:pt x="30528" y="573133"/>
                  </a:lnTo>
                  <a:lnTo>
                    <a:pt x="91585" y="573133"/>
                  </a:lnTo>
                  <a:lnTo>
                    <a:pt x="91585" y="361290"/>
                  </a:lnTo>
                  <a:close/>
                  <a:moveTo>
                    <a:pt x="16555" y="330811"/>
                  </a:moveTo>
                  <a:lnTo>
                    <a:pt x="108140" y="330811"/>
                  </a:lnTo>
                  <a:cubicBezTo>
                    <a:pt x="116595" y="330811"/>
                    <a:pt x="122114" y="337920"/>
                    <a:pt x="122114" y="346273"/>
                  </a:cubicBezTo>
                  <a:lnTo>
                    <a:pt x="122114" y="372664"/>
                  </a:lnTo>
                  <a:lnTo>
                    <a:pt x="187532" y="393013"/>
                  </a:lnTo>
                  <a:cubicBezTo>
                    <a:pt x="207113" y="399056"/>
                    <a:pt x="228117" y="402433"/>
                    <a:pt x="248588" y="402433"/>
                  </a:cubicBezTo>
                  <a:lnTo>
                    <a:pt x="348985" y="402433"/>
                  </a:lnTo>
                  <a:cubicBezTo>
                    <a:pt x="375330" y="402433"/>
                    <a:pt x="395445" y="423137"/>
                    <a:pt x="395445" y="449351"/>
                  </a:cubicBezTo>
                  <a:lnTo>
                    <a:pt x="395445" y="454860"/>
                  </a:lnTo>
                  <a:lnTo>
                    <a:pt x="499135" y="404565"/>
                  </a:lnTo>
                  <a:cubicBezTo>
                    <a:pt x="513732" y="397456"/>
                    <a:pt x="531354" y="398345"/>
                    <a:pt x="545150" y="406964"/>
                  </a:cubicBezTo>
                  <a:cubicBezTo>
                    <a:pt x="558946" y="415584"/>
                    <a:pt x="567134" y="430335"/>
                    <a:pt x="567134" y="446596"/>
                  </a:cubicBezTo>
                  <a:cubicBezTo>
                    <a:pt x="567134" y="462058"/>
                    <a:pt x="559569" y="476542"/>
                    <a:pt x="546752" y="485250"/>
                  </a:cubicBezTo>
                  <a:lnTo>
                    <a:pt x="407995" y="579709"/>
                  </a:lnTo>
                  <a:cubicBezTo>
                    <a:pt x="381917" y="597392"/>
                    <a:pt x="351477" y="606722"/>
                    <a:pt x="319881" y="606722"/>
                  </a:cubicBezTo>
                  <a:lnTo>
                    <a:pt x="231678" y="606722"/>
                  </a:lnTo>
                  <a:cubicBezTo>
                    <a:pt x="196165" y="606722"/>
                    <a:pt x="160741" y="594637"/>
                    <a:pt x="133061" y="572422"/>
                  </a:cubicBezTo>
                  <a:lnTo>
                    <a:pt x="122114" y="564247"/>
                  </a:lnTo>
                  <a:lnTo>
                    <a:pt x="122114" y="588684"/>
                  </a:lnTo>
                  <a:cubicBezTo>
                    <a:pt x="122114" y="597036"/>
                    <a:pt x="116595" y="603612"/>
                    <a:pt x="108140" y="603612"/>
                  </a:cubicBezTo>
                  <a:lnTo>
                    <a:pt x="16555" y="603612"/>
                  </a:lnTo>
                  <a:cubicBezTo>
                    <a:pt x="8099" y="603612"/>
                    <a:pt x="0" y="597036"/>
                    <a:pt x="0" y="588684"/>
                  </a:cubicBezTo>
                  <a:lnTo>
                    <a:pt x="0" y="346273"/>
                  </a:lnTo>
                  <a:cubicBezTo>
                    <a:pt x="0" y="337920"/>
                    <a:pt x="8099" y="330811"/>
                    <a:pt x="16555" y="330811"/>
                  </a:cubicBezTo>
                  <a:close/>
                  <a:moveTo>
                    <a:pt x="266342" y="276125"/>
                  </a:moveTo>
                  <a:cubicBezTo>
                    <a:pt x="256821" y="276125"/>
                    <a:pt x="248991" y="283946"/>
                    <a:pt x="248991" y="293457"/>
                  </a:cubicBezTo>
                  <a:cubicBezTo>
                    <a:pt x="248991" y="303234"/>
                    <a:pt x="269367" y="324832"/>
                    <a:pt x="290367" y="341453"/>
                  </a:cubicBezTo>
                  <a:cubicBezTo>
                    <a:pt x="311456" y="324832"/>
                    <a:pt x="331832" y="303234"/>
                    <a:pt x="331832" y="293457"/>
                  </a:cubicBezTo>
                  <a:cubicBezTo>
                    <a:pt x="331832" y="283946"/>
                    <a:pt x="324002" y="276125"/>
                    <a:pt x="314481" y="276125"/>
                  </a:cubicBezTo>
                  <a:cubicBezTo>
                    <a:pt x="309587" y="276125"/>
                    <a:pt x="304960" y="278169"/>
                    <a:pt x="301668" y="281813"/>
                  </a:cubicBezTo>
                  <a:cubicBezTo>
                    <a:pt x="298820" y="284924"/>
                    <a:pt x="294727" y="286791"/>
                    <a:pt x="290456" y="286791"/>
                  </a:cubicBezTo>
                  <a:cubicBezTo>
                    <a:pt x="286096" y="286791"/>
                    <a:pt x="282092" y="284924"/>
                    <a:pt x="279155" y="281813"/>
                  </a:cubicBezTo>
                  <a:cubicBezTo>
                    <a:pt x="275863" y="278169"/>
                    <a:pt x="271236" y="276125"/>
                    <a:pt x="266342" y="276125"/>
                  </a:cubicBezTo>
                  <a:close/>
                  <a:moveTo>
                    <a:pt x="266342" y="245638"/>
                  </a:moveTo>
                  <a:cubicBezTo>
                    <a:pt x="274884" y="245638"/>
                    <a:pt x="283160" y="247949"/>
                    <a:pt x="290456" y="252127"/>
                  </a:cubicBezTo>
                  <a:cubicBezTo>
                    <a:pt x="297663" y="247949"/>
                    <a:pt x="305939" y="245638"/>
                    <a:pt x="314481" y="245638"/>
                  </a:cubicBezTo>
                  <a:cubicBezTo>
                    <a:pt x="340908" y="245638"/>
                    <a:pt x="362353" y="267148"/>
                    <a:pt x="362353" y="293457"/>
                  </a:cubicBezTo>
                  <a:cubicBezTo>
                    <a:pt x="362353" y="309100"/>
                    <a:pt x="351497" y="326965"/>
                    <a:pt x="329252" y="348119"/>
                  </a:cubicBezTo>
                  <a:cubicBezTo>
                    <a:pt x="314481" y="362073"/>
                    <a:pt x="299888" y="372473"/>
                    <a:pt x="299265" y="372917"/>
                  </a:cubicBezTo>
                  <a:cubicBezTo>
                    <a:pt x="296596" y="374784"/>
                    <a:pt x="293481" y="375761"/>
                    <a:pt x="290456" y="375761"/>
                  </a:cubicBezTo>
                  <a:cubicBezTo>
                    <a:pt x="287342" y="375761"/>
                    <a:pt x="284227" y="374784"/>
                    <a:pt x="281558" y="372917"/>
                  </a:cubicBezTo>
                  <a:cubicBezTo>
                    <a:pt x="280935" y="372473"/>
                    <a:pt x="266342" y="362073"/>
                    <a:pt x="251571" y="348119"/>
                  </a:cubicBezTo>
                  <a:cubicBezTo>
                    <a:pt x="229326" y="326965"/>
                    <a:pt x="218470" y="309100"/>
                    <a:pt x="218470" y="293457"/>
                  </a:cubicBezTo>
                  <a:cubicBezTo>
                    <a:pt x="218470" y="267148"/>
                    <a:pt x="239915" y="245638"/>
                    <a:pt x="266342" y="245638"/>
                  </a:cubicBezTo>
                  <a:close/>
                  <a:moveTo>
                    <a:pt x="474844" y="33509"/>
                  </a:moveTo>
                  <a:lnTo>
                    <a:pt x="474844" y="245495"/>
                  </a:lnTo>
                  <a:lnTo>
                    <a:pt x="535901" y="245495"/>
                  </a:lnTo>
                  <a:lnTo>
                    <a:pt x="535901" y="33509"/>
                  </a:lnTo>
                  <a:close/>
                  <a:moveTo>
                    <a:pt x="248595" y="30487"/>
                  </a:moveTo>
                  <a:cubicBezTo>
                    <a:pt x="223140" y="30487"/>
                    <a:pt x="198663" y="38219"/>
                    <a:pt x="177658" y="52441"/>
                  </a:cubicBezTo>
                  <a:lnTo>
                    <a:pt x="38990" y="147101"/>
                  </a:lnTo>
                  <a:cubicBezTo>
                    <a:pt x="34540" y="150212"/>
                    <a:pt x="31869" y="155190"/>
                    <a:pt x="31869" y="160612"/>
                  </a:cubicBezTo>
                  <a:cubicBezTo>
                    <a:pt x="31869" y="166389"/>
                    <a:pt x="34629" y="171366"/>
                    <a:pt x="39524" y="174477"/>
                  </a:cubicBezTo>
                  <a:cubicBezTo>
                    <a:pt x="44419" y="177499"/>
                    <a:pt x="50204" y="177766"/>
                    <a:pt x="55367" y="175277"/>
                  </a:cubicBezTo>
                  <a:lnTo>
                    <a:pt x="180329" y="114303"/>
                  </a:lnTo>
                  <a:cubicBezTo>
                    <a:pt x="180685" y="114215"/>
                    <a:pt x="180952" y="114037"/>
                    <a:pt x="181219" y="113948"/>
                  </a:cubicBezTo>
                  <a:cubicBezTo>
                    <a:pt x="181486" y="113859"/>
                    <a:pt x="181753" y="113681"/>
                    <a:pt x="182109" y="113592"/>
                  </a:cubicBezTo>
                  <a:cubicBezTo>
                    <a:pt x="185491" y="112437"/>
                    <a:pt x="246904" y="91994"/>
                    <a:pt x="312322" y="102482"/>
                  </a:cubicBezTo>
                  <a:cubicBezTo>
                    <a:pt x="320599" y="103815"/>
                    <a:pt x="326207" y="111637"/>
                    <a:pt x="324871" y="119992"/>
                  </a:cubicBezTo>
                  <a:cubicBezTo>
                    <a:pt x="323536" y="128258"/>
                    <a:pt x="315437" y="133947"/>
                    <a:pt x="307160" y="132613"/>
                  </a:cubicBezTo>
                  <a:cubicBezTo>
                    <a:pt x="263726" y="125592"/>
                    <a:pt x="221360" y="134480"/>
                    <a:pt x="201512" y="139457"/>
                  </a:cubicBezTo>
                  <a:lnTo>
                    <a:pt x="201512" y="157856"/>
                  </a:lnTo>
                  <a:cubicBezTo>
                    <a:pt x="201512" y="167367"/>
                    <a:pt x="210056" y="175366"/>
                    <a:pt x="219490" y="175366"/>
                  </a:cubicBezTo>
                  <a:lnTo>
                    <a:pt x="319887" y="175366"/>
                  </a:lnTo>
                  <a:cubicBezTo>
                    <a:pt x="343473" y="175366"/>
                    <a:pt x="366436" y="178655"/>
                    <a:pt x="388955" y="185677"/>
                  </a:cubicBezTo>
                  <a:lnTo>
                    <a:pt x="444315" y="202742"/>
                  </a:lnTo>
                  <a:lnTo>
                    <a:pt x="444315" y="82128"/>
                  </a:lnTo>
                  <a:lnTo>
                    <a:pt x="415211" y="58307"/>
                  </a:lnTo>
                  <a:cubicBezTo>
                    <a:pt x="392960" y="40442"/>
                    <a:pt x="365368" y="30487"/>
                    <a:pt x="336798" y="30487"/>
                  </a:cubicBezTo>
                  <a:close/>
                  <a:moveTo>
                    <a:pt x="248595" y="0"/>
                  </a:moveTo>
                  <a:lnTo>
                    <a:pt x="336798" y="0"/>
                  </a:lnTo>
                  <a:cubicBezTo>
                    <a:pt x="372311" y="0"/>
                    <a:pt x="406666" y="12355"/>
                    <a:pt x="434347" y="34575"/>
                  </a:cubicBezTo>
                  <a:lnTo>
                    <a:pt x="444315" y="43019"/>
                  </a:lnTo>
                  <a:lnTo>
                    <a:pt x="444315" y="18576"/>
                  </a:lnTo>
                  <a:cubicBezTo>
                    <a:pt x="444315" y="10132"/>
                    <a:pt x="451881" y="3022"/>
                    <a:pt x="460336" y="3022"/>
                  </a:cubicBezTo>
                  <a:lnTo>
                    <a:pt x="551921" y="3022"/>
                  </a:lnTo>
                  <a:cubicBezTo>
                    <a:pt x="560377" y="3022"/>
                    <a:pt x="566429" y="10132"/>
                    <a:pt x="566429" y="18576"/>
                  </a:cubicBezTo>
                  <a:lnTo>
                    <a:pt x="566429" y="260961"/>
                  </a:lnTo>
                  <a:cubicBezTo>
                    <a:pt x="566429" y="269405"/>
                    <a:pt x="560377" y="275982"/>
                    <a:pt x="551921" y="275982"/>
                  </a:cubicBezTo>
                  <a:lnTo>
                    <a:pt x="460336" y="275982"/>
                  </a:lnTo>
                  <a:cubicBezTo>
                    <a:pt x="451881" y="275982"/>
                    <a:pt x="444315" y="269405"/>
                    <a:pt x="444315" y="260961"/>
                  </a:cubicBezTo>
                  <a:lnTo>
                    <a:pt x="444315" y="234651"/>
                  </a:lnTo>
                  <a:lnTo>
                    <a:pt x="379876" y="214741"/>
                  </a:lnTo>
                  <a:cubicBezTo>
                    <a:pt x="360295" y="208697"/>
                    <a:pt x="340358" y="205853"/>
                    <a:pt x="319887" y="205853"/>
                  </a:cubicBezTo>
                  <a:lnTo>
                    <a:pt x="219490" y="205853"/>
                  </a:lnTo>
                  <a:cubicBezTo>
                    <a:pt x="193145" y="205853"/>
                    <a:pt x="170983" y="184166"/>
                    <a:pt x="170983" y="157856"/>
                  </a:cubicBezTo>
                  <a:lnTo>
                    <a:pt x="170983" y="152434"/>
                  </a:lnTo>
                  <a:lnTo>
                    <a:pt x="68361" y="202653"/>
                  </a:lnTo>
                  <a:cubicBezTo>
                    <a:pt x="53765" y="209764"/>
                    <a:pt x="37121" y="208875"/>
                    <a:pt x="23325" y="200342"/>
                  </a:cubicBezTo>
                  <a:cubicBezTo>
                    <a:pt x="9529" y="191721"/>
                    <a:pt x="1341" y="176877"/>
                    <a:pt x="1341" y="160612"/>
                  </a:cubicBezTo>
                  <a:cubicBezTo>
                    <a:pt x="1341" y="145146"/>
                    <a:pt x="8906" y="130658"/>
                    <a:pt x="21723" y="121858"/>
                  </a:cubicBezTo>
                  <a:lnTo>
                    <a:pt x="160392" y="27287"/>
                  </a:lnTo>
                  <a:cubicBezTo>
                    <a:pt x="186559" y="9510"/>
                    <a:pt x="216998" y="0"/>
                    <a:pt x="248595" y="0"/>
                  </a:cubicBezTo>
                  <a:close/>
                </a:path>
              </a:pathLst>
            </a:custGeom>
            <a:solidFill>
              <a:schemeClr val="bg1"/>
            </a:solidFill>
            <a:ln>
              <a:noFill/>
            </a:ln>
          </p:spPr>
        </p:sp>
      </p:grpSp>
    </p:spTree>
    <p:extLst>
      <p:ext uri="{BB962C8B-B14F-4D97-AF65-F5344CB8AC3E}">
        <p14:creationId xmlns:p14="http://schemas.microsoft.com/office/powerpoint/2010/main" val="2862247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pic>
        <p:nvPicPr>
          <p:cNvPr id="7" name="圖片 6" descr="一張含有 傘, 水, 走路中, 山丘 的圖片&#10;&#10;自動產生的描述">
            <a:extLst>
              <a:ext uri="{FF2B5EF4-FFF2-40B4-BE49-F238E27FC236}">
                <a16:creationId xmlns:a16="http://schemas.microsoft.com/office/drawing/2014/main" id="{20F9A852-5AD4-4559-91A3-49460F1D2B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3708"/>
            <a:ext cx="9144000" cy="6014292"/>
          </a:xfrm>
          <a:prstGeom prst="rect">
            <a:avLst/>
          </a:prstGeom>
        </p:spPr>
      </p:pic>
      <p:sp>
        <p:nvSpPr>
          <p:cNvPr id="3" name="Date Placeholder 2"/>
          <p:cNvSpPr>
            <a:spLocks noGrp="1"/>
          </p:cNvSpPr>
          <p:nvPr>
            <p:ph type="dt" sz="half" idx="10"/>
          </p:nvPr>
        </p:nvSpPr>
        <p:spPr/>
        <p:txBody>
          <a:bodyPr/>
          <a:lstStyle/>
          <a:p>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81C66E9-7FC6-461B-9F11-B98F3CB016C2}" type="slidenum">
              <a:rPr lang="zh-TW" altLang="en-US" smtClean="0"/>
              <a:pPr/>
              <a:t>‹#›</a:t>
            </a:fld>
            <a:endParaRPr lang="zh-TW" altLang="en-US"/>
          </a:p>
        </p:txBody>
      </p:sp>
      <p:sp>
        <p:nvSpPr>
          <p:cNvPr id="27" name="矩形 26"/>
          <p:cNvSpPr/>
          <p:nvPr userDrawn="1"/>
        </p:nvSpPr>
        <p:spPr>
          <a:xfrm>
            <a:off x="-6154" y="6581683"/>
            <a:ext cx="2278188" cy="246221"/>
          </a:xfrm>
          <a:prstGeom prst="rect">
            <a:avLst/>
          </a:prstGeom>
        </p:spPr>
        <p:txBody>
          <a:bodyPr wrap="none">
            <a:spAutoFit/>
          </a:bodyPr>
          <a:lstStyle/>
          <a:p>
            <a:r>
              <a:rPr lang="en-US" altLang="zh-TW" sz="1000" dirty="0" err="1">
                <a:solidFill>
                  <a:schemeClr val="bg1"/>
                </a:solidFill>
              </a:rPr>
              <a:t>Crystalvue</a:t>
            </a:r>
            <a:r>
              <a:rPr lang="en-US" altLang="zh-TW" sz="1000" dirty="0">
                <a:solidFill>
                  <a:schemeClr val="bg1"/>
                </a:solidFill>
              </a:rPr>
              <a:t> Proprietary &amp; Confidential</a:t>
            </a:r>
          </a:p>
        </p:txBody>
      </p:sp>
    </p:spTree>
    <p:extLst>
      <p:ext uri="{BB962C8B-B14F-4D97-AF65-F5344CB8AC3E}">
        <p14:creationId xmlns:p14="http://schemas.microsoft.com/office/powerpoint/2010/main" val="4343567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pic>
        <p:nvPicPr>
          <p:cNvPr id="9" name="圖片 8" descr="一張含有 室外, 水, 飛機, 滑雪 的圖片&#10;&#10;自動產生的描述">
            <a:extLst>
              <a:ext uri="{FF2B5EF4-FFF2-40B4-BE49-F238E27FC236}">
                <a16:creationId xmlns:a16="http://schemas.microsoft.com/office/drawing/2014/main" id="{8E87CF0E-9C78-4953-AE5C-AE96A51D0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6384"/>
            <a:ext cx="9144000" cy="6031616"/>
          </a:xfrm>
          <a:prstGeom prst="rect">
            <a:avLst/>
          </a:prstGeom>
        </p:spPr>
      </p:pic>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81C66E9-7FC6-461B-9F11-B98F3CB016C2}" type="slidenum">
              <a:rPr lang="zh-TW" altLang="en-US" smtClean="0"/>
              <a:pPr/>
              <a:t>‹#›</a:t>
            </a:fld>
            <a:endParaRPr lang="zh-TW" altLang="en-US"/>
          </a:p>
        </p:txBody>
      </p:sp>
      <p:sp>
        <p:nvSpPr>
          <p:cNvPr id="8" name="矩形 7">
            <a:extLst>
              <a:ext uri="{FF2B5EF4-FFF2-40B4-BE49-F238E27FC236}">
                <a16:creationId xmlns:a16="http://schemas.microsoft.com/office/drawing/2014/main" id="{275BDA2B-BC35-4F44-A7CB-35287FFC073E}"/>
              </a:ext>
            </a:extLst>
          </p:cNvPr>
          <p:cNvSpPr/>
          <p:nvPr userDrawn="1"/>
        </p:nvSpPr>
        <p:spPr>
          <a:xfrm>
            <a:off x="-6154" y="6581683"/>
            <a:ext cx="2278188" cy="246221"/>
          </a:xfrm>
          <a:prstGeom prst="rect">
            <a:avLst/>
          </a:prstGeom>
        </p:spPr>
        <p:txBody>
          <a:bodyPr wrap="none">
            <a:spAutoFit/>
          </a:bodyPr>
          <a:lstStyle/>
          <a:p>
            <a:r>
              <a:rPr lang="en-US" altLang="zh-TW" sz="1000" dirty="0" err="1">
                <a:solidFill>
                  <a:schemeClr val="bg1"/>
                </a:solidFill>
              </a:rPr>
              <a:t>Crystalvue</a:t>
            </a:r>
            <a:r>
              <a:rPr lang="en-US" altLang="zh-TW" sz="1000" dirty="0">
                <a:solidFill>
                  <a:schemeClr val="bg1"/>
                </a:solidFill>
              </a:rPr>
              <a:t> Proprietary &amp; Confidential</a:t>
            </a:r>
          </a:p>
        </p:txBody>
      </p:sp>
    </p:spTree>
    <p:extLst>
      <p:ext uri="{BB962C8B-B14F-4D97-AF65-F5344CB8AC3E}">
        <p14:creationId xmlns:p14="http://schemas.microsoft.com/office/powerpoint/2010/main" val="11890379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pic>
        <p:nvPicPr>
          <p:cNvPr id="8" name="圖片 7" descr="一張含有 室外, 水, 飛機, 滑雪 的圖片&#10;&#10;自動產生的描述">
            <a:extLst>
              <a:ext uri="{FF2B5EF4-FFF2-40B4-BE49-F238E27FC236}">
                <a16:creationId xmlns:a16="http://schemas.microsoft.com/office/drawing/2014/main" id="{8E87CF0E-9C78-4953-AE5C-AE96A51D0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6384"/>
            <a:ext cx="9144000" cy="6031616"/>
          </a:xfrm>
          <a:prstGeom prst="rect">
            <a:avLst/>
          </a:prstGeom>
        </p:spPr>
      </p:pic>
      <p:pic>
        <p:nvPicPr>
          <p:cNvPr id="7" name="內容版面配置區 5" descr="一張含有 桌, 坐, 時鐘, 黑暗 的圖片&#10;&#10;自動產生的描述">
            <a:extLst>
              <a:ext uri="{FF2B5EF4-FFF2-40B4-BE49-F238E27FC236}">
                <a16:creationId xmlns:a16="http://schemas.microsoft.com/office/drawing/2014/main" id="{86A97851-4F0C-4D46-898E-D19C08F5BB0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5338" b="8377"/>
          <a:stretch/>
        </p:blipFill>
        <p:spPr>
          <a:xfrm>
            <a:off x="0" y="399495"/>
            <a:ext cx="5329084" cy="6458506"/>
          </a:xfrm>
          <a:prstGeom prst="rect">
            <a:avLst/>
          </a:prstGeom>
        </p:spPr>
      </p:pic>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1C66E9-7FC6-461B-9F11-B98F3CB016C2}" type="slidenum">
              <a:rPr lang="zh-TW" altLang="en-US" smtClean="0"/>
              <a:pPr/>
              <a:t>‹#›</a:t>
            </a:fld>
            <a:endParaRPr lang="zh-TW" altLang="en-US"/>
          </a:p>
        </p:txBody>
      </p:sp>
      <p:sp>
        <p:nvSpPr>
          <p:cNvPr id="9" name="矩形 8">
            <a:extLst>
              <a:ext uri="{FF2B5EF4-FFF2-40B4-BE49-F238E27FC236}">
                <a16:creationId xmlns:a16="http://schemas.microsoft.com/office/drawing/2014/main" id="{AAC4D1FE-8D3D-4ACA-AD7E-59D26E4DE9B9}"/>
              </a:ext>
            </a:extLst>
          </p:cNvPr>
          <p:cNvSpPr/>
          <p:nvPr userDrawn="1"/>
        </p:nvSpPr>
        <p:spPr>
          <a:xfrm>
            <a:off x="-6154" y="6581683"/>
            <a:ext cx="2278188" cy="246221"/>
          </a:xfrm>
          <a:prstGeom prst="rect">
            <a:avLst/>
          </a:prstGeom>
        </p:spPr>
        <p:txBody>
          <a:bodyPr wrap="none">
            <a:spAutoFit/>
          </a:bodyPr>
          <a:lstStyle/>
          <a:p>
            <a:r>
              <a:rPr lang="en-US" altLang="zh-TW" sz="1000" dirty="0" err="1">
                <a:solidFill>
                  <a:schemeClr val="bg1"/>
                </a:solidFill>
              </a:rPr>
              <a:t>Crystalvue</a:t>
            </a:r>
            <a:r>
              <a:rPr lang="en-US" altLang="zh-TW" sz="1000" dirty="0">
                <a:solidFill>
                  <a:schemeClr val="bg1"/>
                </a:solidFill>
              </a:rPr>
              <a:t> Proprietary &amp; Confidential</a:t>
            </a:r>
          </a:p>
        </p:txBody>
      </p:sp>
    </p:spTree>
    <p:extLst>
      <p:ext uri="{BB962C8B-B14F-4D97-AF65-F5344CB8AC3E}">
        <p14:creationId xmlns:p14="http://schemas.microsoft.com/office/powerpoint/2010/main" val="6831106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C66E9-7FC6-461B-9F11-B98F3CB016C2}" type="slidenum">
              <a:rPr lang="zh-TW" altLang="en-US" smtClean="0"/>
              <a:pPr/>
              <a:t>‹#›</a:t>
            </a:fld>
            <a:endParaRPr lang="zh-TW" altLang="en-US"/>
          </a:p>
        </p:txBody>
      </p:sp>
    </p:spTree>
    <p:extLst>
      <p:ext uri="{BB962C8B-B14F-4D97-AF65-F5344CB8AC3E}">
        <p14:creationId xmlns:p14="http://schemas.microsoft.com/office/powerpoint/2010/main" val="94360191"/>
      </p:ext>
    </p:extLst>
  </p:cSld>
  <p:clrMap bg1="lt1" tx1="dk1" bg2="lt2" tx2="dk2" accent1="accent1" accent2="accent2" accent3="accent3" accent4="accent4" accent5="accent5" accent6="accent6" hlink="hlink" folHlink="folHlink"/>
  <p:sldLayoutIdLst>
    <p:sldLayoutId id="2147483662" r:id="rId1"/>
    <p:sldLayoutId id="2147483670" r:id="rId2"/>
    <p:sldLayoutId id="2147483663" r:id="rId3"/>
    <p:sldLayoutId id="2147483689" r:id="rId4"/>
    <p:sldLayoutId id="2147483666" r:id="rId5"/>
    <p:sldLayoutId id="2147483665" r:id="rId6"/>
    <p:sldLayoutId id="2147483676" r:id="rId7"/>
    <p:sldLayoutId id="2147483668" r:id="rId8"/>
    <p:sldLayoutId id="2147483671" r:id="rId9"/>
    <p:sldLayoutId id="2147483675" r:id="rId10"/>
    <p:sldLayoutId id="2147483690" r:id="rId11"/>
    <p:sldLayoutId id="2147483677" r:id="rId12"/>
    <p:sldLayoutId id="214748368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2"/>
          </p:nvPr>
        </p:nvSpPr>
        <p:spPr/>
        <p:txBody>
          <a:bodyPr/>
          <a:lstStyle/>
          <a:p>
            <a:fld id="{86CB4B4D-7CA3-9044-876B-883B54F8677D}" type="slidenum">
              <a:rPr lang="en-US" altLang="zh-TW" smtClean="0"/>
              <a:t>1</a:t>
            </a:fld>
            <a:endParaRPr lang="zh-TW" altLang="en-US"/>
          </a:p>
        </p:txBody>
      </p:sp>
      <p:sp>
        <p:nvSpPr>
          <p:cNvPr id="3" name="文字方塊 2"/>
          <p:cNvSpPr txBox="1"/>
          <p:nvPr/>
        </p:nvSpPr>
        <p:spPr>
          <a:xfrm>
            <a:off x="4981040" y="6154961"/>
            <a:ext cx="3534310" cy="400110"/>
          </a:xfrm>
          <a:prstGeom prst="rect">
            <a:avLst/>
          </a:prstGeom>
          <a:noFill/>
        </p:spPr>
        <p:txBody>
          <a:bodyPr wrap="square" rtlCol="0">
            <a:spAutoFit/>
          </a:bodyPr>
          <a:lstStyle/>
          <a:p>
            <a:pPr algn="r">
              <a:spcBef>
                <a:spcPts val="600"/>
              </a:spcBef>
              <a:spcAft>
                <a:spcPts val="600"/>
              </a:spcAft>
            </a:pPr>
            <a:r>
              <a:rPr lang="en-US" altLang="zh-TW" sz="2000" b="1" dirty="0" smtClean="0">
                <a:latin typeface="Times New Roman" panose="02020603050405020304" pitchFamily="18" charset="0"/>
                <a:ea typeface="+mj-ea"/>
                <a:cs typeface="Times New Roman" panose="02020603050405020304" pitchFamily="18" charset="0"/>
              </a:rPr>
              <a:t>2022.11.22</a:t>
            </a:r>
          </a:p>
        </p:txBody>
      </p:sp>
      <p:sp>
        <p:nvSpPr>
          <p:cNvPr id="4" name="文字方塊 3"/>
          <p:cNvSpPr txBox="1"/>
          <p:nvPr/>
        </p:nvSpPr>
        <p:spPr>
          <a:xfrm>
            <a:off x="4264366" y="2761250"/>
            <a:ext cx="4879634" cy="1092607"/>
          </a:xfrm>
          <a:prstGeom prst="rect">
            <a:avLst/>
          </a:prstGeom>
          <a:noFill/>
        </p:spPr>
        <p:txBody>
          <a:bodyPr wrap="square" rtlCol="0">
            <a:spAutoFit/>
          </a:bodyPr>
          <a:lstStyle/>
          <a:p>
            <a:pPr>
              <a:lnSpc>
                <a:spcPts val="3600"/>
              </a:lnSpc>
              <a:spcAft>
                <a:spcPts val="600"/>
              </a:spcAft>
            </a:pPr>
            <a:r>
              <a:rPr lang="zh-TW" altLang="en-US" sz="2600" b="1" dirty="0" smtClean="0">
                <a:latin typeface="Times New Roman" panose="02020603050405020304" pitchFamily="18" charset="0"/>
                <a:ea typeface="標楷體" panose="03000509000000000000" pitchFamily="65" charset="-120"/>
                <a:cs typeface="Times New Roman" panose="02020603050405020304" pitchFamily="18" charset="0"/>
              </a:rPr>
              <a:t>明達</a:t>
            </a:r>
            <a:r>
              <a:rPr lang="zh-TW" altLang="en-US" sz="2600" b="1" dirty="0">
                <a:latin typeface="Times New Roman" panose="02020603050405020304" pitchFamily="18" charset="0"/>
                <a:ea typeface="標楷體" panose="03000509000000000000" pitchFamily="65" charset="-120"/>
                <a:cs typeface="Times New Roman" panose="02020603050405020304" pitchFamily="18" charset="0"/>
              </a:rPr>
              <a:t>醫學</a:t>
            </a:r>
            <a:r>
              <a:rPr lang="zh-TW" altLang="en-US" sz="2600" b="1" dirty="0" smtClean="0">
                <a:latin typeface="Times New Roman" panose="02020603050405020304" pitchFamily="18" charset="0"/>
                <a:ea typeface="標楷體" panose="03000509000000000000" pitchFamily="65" charset="-120"/>
                <a:cs typeface="Times New Roman" panose="02020603050405020304" pitchFamily="18" charset="0"/>
              </a:rPr>
              <a:t>科技</a:t>
            </a:r>
            <a:r>
              <a:rPr lang="zh-TW" altLang="en-US" sz="2600" b="1" dirty="0">
                <a:latin typeface="Times New Roman" panose="02020603050405020304" pitchFamily="18" charset="0"/>
                <a:ea typeface="標楷體" panose="03000509000000000000" pitchFamily="65" charset="-120"/>
                <a:cs typeface="Times New Roman" panose="02020603050405020304" pitchFamily="18" charset="0"/>
              </a:rPr>
              <a:t>股份有限</a:t>
            </a:r>
            <a:r>
              <a:rPr lang="zh-TW" altLang="en-US" sz="2600" b="1" dirty="0" smtClean="0">
                <a:latin typeface="Times New Roman" panose="02020603050405020304" pitchFamily="18" charset="0"/>
                <a:ea typeface="標楷體" panose="03000509000000000000" pitchFamily="65" charset="-120"/>
                <a:cs typeface="Times New Roman" panose="02020603050405020304" pitchFamily="18" charset="0"/>
              </a:rPr>
              <a:t>公司</a:t>
            </a:r>
            <a:endParaRPr lang="en-US" altLang="zh-TW" sz="2600" b="1"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3600"/>
              </a:lnSpc>
              <a:spcAft>
                <a:spcPts val="600"/>
              </a:spcAft>
            </a:pPr>
            <a:r>
              <a:rPr lang="en-US" altLang="zh-TW" sz="2600" b="1" dirty="0" smtClean="0">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2600" b="1" dirty="0" smtClean="0">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600" b="1" dirty="0">
                <a:latin typeface="Times New Roman" panose="02020603050405020304" pitchFamily="18" charset="0"/>
                <a:ea typeface="標楷體" panose="03000509000000000000" pitchFamily="65" charset="-120"/>
                <a:cs typeface="Times New Roman" panose="02020603050405020304" pitchFamily="18" charset="0"/>
              </a:rPr>
              <a:t>第三季法人說明會</a:t>
            </a:r>
          </a:p>
        </p:txBody>
      </p:sp>
      <p:sp>
        <p:nvSpPr>
          <p:cNvPr id="5" name="文字方塊 4"/>
          <p:cNvSpPr txBox="1"/>
          <p:nvPr/>
        </p:nvSpPr>
        <p:spPr>
          <a:xfrm>
            <a:off x="4264366" y="3929125"/>
            <a:ext cx="4593265" cy="400110"/>
          </a:xfrm>
          <a:prstGeom prst="rect">
            <a:avLst/>
          </a:prstGeom>
          <a:noFill/>
        </p:spPr>
        <p:txBody>
          <a:bodyPr wrap="square" rtlCol="0">
            <a:spAutoFit/>
          </a:bodyPr>
          <a:lstStyle/>
          <a:p>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股票代號：</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6527</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2247" y="5988555"/>
            <a:ext cx="3754362" cy="732923"/>
          </a:xfrm>
          <a:prstGeom prst="rect">
            <a:avLst/>
          </a:prstGeom>
        </p:spPr>
      </p:pic>
    </p:spTree>
    <p:extLst>
      <p:ext uri="{BB962C8B-B14F-4D97-AF65-F5344CB8AC3E}">
        <p14:creationId xmlns:p14="http://schemas.microsoft.com/office/powerpoint/2010/main" val="405395217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582298" y="73960"/>
            <a:ext cx="3878317"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4000" b="1" dirty="0">
              <a:latin typeface="+mj-ea"/>
            </a:endParaRPr>
          </a:p>
        </p:txBody>
      </p:sp>
      <p:pic>
        <p:nvPicPr>
          <p:cNvPr id="3" name="圖片 2"/>
          <p:cNvPicPr>
            <a:picLocks noChangeAspect="1"/>
          </p:cNvPicPr>
          <p:nvPr/>
        </p:nvPicPr>
        <p:blipFill>
          <a:blip r:embed="rId3"/>
          <a:stretch>
            <a:fillRect/>
          </a:stretch>
        </p:blipFill>
        <p:spPr>
          <a:xfrm>
            <a:off x="164391" y="1671024"/>
            <a:ext cx="6587412" cy="3440501"/>
          </a:xfrm>
          <a:prstGeom prst="rect">
            <a:avLst/>
          </a:prstGeom>
        </p:spPr>
      </p:pic>
      <p:pic>
        <p:nvPicPr>
          <p:cNvPr id="2" name="圖片 1"/>
          <p:cNvPicPr>
            <a:picLocks noChangeAspect="1"/>
          </p:cNvPicPr>
          <p:nvPr/>
        </p:nvPicPr>
        <p:blipFill>
          <a:blip r:embed="rId4"/>
          <a:stretch>
            <a:fillRect/>
          </a:stretch>
        </p:blipFill>
        <p:spPr>
          <a:xfrm>
            <a:off x="6621175" y="2206730"/>
            <a:ext cx="2522825" cy="2238460"/>
          </a:xfrm>
          <a:prstGeom prst="rect">
            <a:avLst/>
          </a:prstGeom>
          <a:ln>
            <a:noFill/>
          </a:ln>
          <a:effectLst>
            <a:softEdge rad="112500"/>
          </a:effectLst>
        </p:spPr>
      </p:pic>
      <p:pic>
        <p:nvPicPr>
          <p:cNvPr id="6" name="圖片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90442" y="548396"/>
            <a:ext cx="1743574" cy="366004"/>
          </a:xfrm>
          <a:prstGeom prst="rect">
            <a:avLst/>
          </a:prstGeom>
        </p:spPr>
      </p:pic>
      <p:sp>
        <p:nvSpPr>
          <p:cNvPr id="8" name="標題 2"/>
          <p:cNvSpPr txBox="1">
            <a:spLocks/>
          </p:cNvSpPr>
          <p:nvPr/>
        </p:nvSpPr>
        <p:spPr>
          <a:xfrm>
            <a:off x="172104" y="129019"/>
            <a:ext cx="8906581"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b="1"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4800" b="1" dirty="0">
                <a:latin typeface="Times New Roman" panose="02020603050405020304" pitchFamily="18" charset="0"/>
                <a:ea typeface="標楷體" panose="03000509000000000000" pitchFamily="65" charset="-120"/>
                <a:cs typeface="Times New Roman" panose="02020603050405020304" pitchFamily="18" charset="0"/>
              </a:rPr>
              <a:t>結盟</a:t>
            </a:r>
            <a:r>
              <a:rPr lang="en-US" altLang="zh-TW" sz="36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600" b="1" dirty="0" err="1">
                <a:latin typeface="Times New Roman" panose="02020603050405020304" pitchFamily="18" charset="0"/>
                <a:ea typeface="標楷體" panose="03000509000000000000" pitchFamily="65" charset="-120"/>
                <a:cs typeface="Times New Roman" panose="02020603050405020304" pitchFamily="18" charset="0"/>
              </a:rPr>
              <a:t>Airdoc</a:t>
            </a:r>
            <a:r>
              <a:rPr lang="en-US" altLang="zh-TW" sz="36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b="1" dirty="0">
                <a:latin typeface="Times New Roman" panose="02020603050405020304" pitchFamily="18" charset="0"/>
                <a:ea typeface="標楷體" panose="03000509000000000000" pitchFamily="65" charset="-120"/>
                <a:cs typeface="Times New Roman" panose="02020603050405020304" pitchFamily="18" charset="0"/>
              </a:rPr>
              <a:t>中國</a:t>
            </a:r>
            <a:r>
              <a:rPr lang="en-US" altLang="zh-TW" sz="3600" b="1" dirty="0">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Tree>
    <p:extLst>
      <p:ext uri="{BB962C8B-B14F-4D97-AF65-F5344CB8AC3E}">
        <p14:creationId xmlns:p14="http://schemas.microsoft.com/office/powerpoint/2010/main" val="4253181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582298" y="73960"/>
            <a:ext cx="3878317"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4000" b="1" dirty="0">
              <a:latin typeface="+mj-ea"/>
            </a:endParaRPr>
          </a:p>
        </p:txBody>
      </p:sp>
      <p:sp>
        <p:nvSpPr>
          <p:cNvPr id="18" name="標題 2"/>
          <p:cNvSpPr txBox="1">
            <a:spLocks/>
          </p:cNvSpPr>
          <p:nvPr/>
        </p:nvSpPr>
        <p:spPr>
          <a:xfrm>
            <a:off x="172104" y="129019"/>
            <a:ext cx="8906581"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b="1" dirty="0" smtClean="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4800" b="1" dirty="0" smtClean="0">
                <a:latin typeface="Times New Roman" panose="02020603050405020304" pitchFamily="18" charset="0"/>
                <a:ea typeface="標楷體" panose="03000509000000000000" pitchFamily="65" charset="-120"/>
                <a:cs typeface="Times New Roman" panose="02020603050405020304" pitchFamily="18" charset="0"/>
              </a:rPr>
              <a:t>結盟</a:t>
            </a:r>
            <a:r>
              <a:rPr lang="en-US" altLang="zh-TW" sz="36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600" b="1" dirty="0" err="1" smtClean="0">
                <a:latin typeface="Times New Roman" panose="02020603050405020304" pitchFamily="18" charset="0"/>
                <a:ea typeface="標楷體" panose="03000509000000000000" pitchFamily="65" charset="-120"/>
                <a:cs typeface="Times New Roman" panose="02020603050405020304" pitchFamily="18" charset="0"/>
              </a:rPr>
              <a:t>Artelus</a:t>
            </a:r>
            <a:r>
              <a:rPr lang="en-US" altLang="zh-TW" sz="36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b="1" dirty="0" smtClean="0">
                <a:latin typeface="Times New Roman" panose="02020603050405020304" pitchFamily="18" charset="0"/>
                <a:ea typeface="標楷體" panose="03000509000000000000" pitchFamily="65" charset="-120"/>
                <a:cs typeface="Times New Roman" panose="02020603050405020304" pitchFamily="18" charset="0"/>
              </a:rPr>
              <a:t>印度</a:t>
            </a:r>
            <a:r>
              <a:rPr lang="en-US" altLang="zh-TW" sz="36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6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268" y="480299"/>
            <a:ext cx="1422212" cy="507933"/>
          </a:xfrm>
          <a:prstGeom prst="rect">
            <a:avLst/>
          </a:prstGeom>
        </p:spPr>
      </p:pic>
      <p:pic>
        <p:nvPicPr>
          <p:cNvPr id="4" name="圖片 3"/>
          <p:cNvPicPr>
            <a:picLocks noChangeAspect="1"/>
          </p:cNvPicPr>
          <p:nvPr/>
        </p:nvPicPr>
        <p:blipFill>
          <a:blip r:embed="rId4"/>
          <a:stretch>
            <a:fillRect/>
          </a:stretch>
        </p:blipFill>
        <p:spPr>
          <a:xfrm>
            <a:off x="5862862" y="2883159"/>
            <a:ext cx="2906077" cy="1342128"/>
          </a:xfrm>
          <a:prstGeom prst="rect">
            <a:avLst/>
          </a:prstGeom>
        </p:spPr>
      </p:pic>
      <p:pic>
        <p:nvPicPr>
          <p:cNvPr id="7" name="圖片 6"/>
          <p:cNvPicPr>
            <a:picLocks noChangeAspect="1"/>
          </p:cNvPicPr>
          <p:nvPr/>
        </p:nvPicPr>
        <p:blipFill>
          <a:blip r:embed="rId5"/>
          <a:stretch>
            <a:fillRect/>
          </a:stretch>
        </p:blipFill>
        <p:spPr>
          <a:xfrm>
            <a:off x="5862862" y="1439243"/>
            <a:ext cx="2820003" cy="1289444"/>
          </a:xfrm>
          <a:prstGeom prst="rect">
            <a:avLst/>
          </a:prstGeom>
        </p:spPr>
      </p:pic>
      <p:pic>
        <p:nvPicPr>
          <p:cNvPr id="8" name="圖片 7"/>
          <p:cNvPicPr>
            <a:picLocks noChangeAspect="1"/>
          </p:cNvPicPr>
          <p:nvPr/>
        </p:nvPicPr>
        <p:blipFill>
          <a:blip r:embed="rId6"/>
          <a:stretch>
            <a:fillRect/>
          </a:stretch>
        </p:blipFill>
        <p:spPr>
          <a:xfrm>
            <a:off x="111108" y="1439243"/>
            <a:ext cx="5751754" cy="4841908"/>
          </a:xfrm>
          <a:prstGeom prst="rect">
            <a:avLst/>
          </a:prstGeom>
        </p:spPr>
      </p:pic>
      <p:pic>
        <p:nvPicPr>
          <p:cNvPr id="9" name="圖片 8"/>
          <p:cNvPicPr>
            <a:picLocks noChangeAspect="1"/>
          </p:cNvPicPr>
          <p:nvPr/>
        </p:nvPicPr>
        <p:blipFill>
          <a:blip r:embed="rId7"/>
          <a:stretch>
            <a:fillRect/>
          </a:stretch>
        </p:blipFill>
        <p:spPr>
          <a:xfrm>
            <a:off x="5862862" y="4619376"/>
            <a:ext cx="4738396" cy="1551658"/>
          </a:xfrm>
          <a:prstGeom prst="rect">
            <a:avLst/>
          </a:prstGeom>
        </p:spPr>
      </p:pic>
      <p:pic>
        <p:nvPicPr>
          <p:cNvPr id="10" name="圖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Tree>
    <p:extLst>
      <p:ext uri="{BB962C8B-B14F-4D97-AF65-F5344CB8AC3E}">
        <p14:creationId xmlns:p14="http://schemas.microsoft.com/office/powerpoint/2010/main" val="3501205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圖片 100"/>
          <p:cNvPicPr>
            <a:picLocks noChangeAspect="1"/>
          </p:cNvPicPr>
          <p:nvPr/>
        </p:nvPicPr>
        <p:blipFill rotWithShape="1">
          <a:blip r:embed="rId2"/>
          <a:srcRect r="12272"/>
          <a:stretch/>
        </p:blipFill>
        <p:spPr>
          <a:xfrm>
            <a:off x="-63500" y="822190"/>
            <a:ext cx="9543990" cy="6049219"/>
          </a:xfrm>
          <a:prstGeom prst="rect">
            <a:avLst/>
          </a:prstGeom>
          <a:effectLst>
            <a:softEdge rad="711200"/>
          </a:effectLst>
        </p:spPr>
      </p:pic>
      <p:sp>
        <p:nvSpPr>
          <p:cNvPr id="8" name="矩形 7"/>
          <p:cNvSpPr/>
          <p:nvPr/>
        </p:nvSpPr>
        <p:spPr>
          <a:xfrm>
            <a:off x="-698820" y="-96501"/>
            <a:ext cx="10668000" cy="6310315"/>
          </a:xfrm>
          <a:prstGeom prst="rect">
            <a:avLst/>
          </a:prstGeom>
          <a:solidFill>
            <a:schemeClr val="bg1">
              <a:alpha val="84000"/>
            </a:schemeClr>
          </a:solidFill>
          <a:ln>
            <a:noFill/>
          </a:ln>
          <a:effectLst>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A81C66E9-7FC6-461B-9F11-B98F3CB016C2}" type="slidenum">
              <a:rPr lang="zh-TW" altLang="en-US" smtClean="0"/>
              <a:pPr/>
              <a:t>12</a:t>
            </a:fld>
            <a:endParaRPr lang="zh-TW" altLang="en-US"/>
          </a:p>
        </p:txBody>
      </p:sp>
      <p:sp>
        <p:nvSpPr>
          <p:cNvPr id="5" name="標題 2"/>
          <p:cNvSpPr txBox="1">
            <a:spLocks/>
          </p:cNvSpPr>
          <p:nvPr/>
        </p:nvSpPr>
        <p:spPr>
          <a:xfrm>
            <a:off x="582298" y="73960"/>
            <a:ext cx="3878317"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4000" b="1" dirty="0">
              <a:latin typeface="+mj-ea"/>
            </a:endParaRPr>
          </a:p>
        </p:txBody>
      </p:sp>
      <p:sp>
        <p:nvSpPr>
          <p:cNvPr id="18" name="標題 2"/>
          <p:cNvSpPr txBox="1">
            <a:spLocks/>
          </p:cNvSpPr>
          <p:nvPr/>
        </p:nvSpPr>
        <p:spPr>
          <a:xfrm>
            <a:off x="582298" y="104363"/>
            <a:ext cx="8561702"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b="1" dirty="0">
              <a:latin typeface="Times New Roman" panose="02020603050405020304" pitchFamily="18" charset="0"/>
              <a:cs typeface="Times New Roman" panose="02020603050405020304" pitchFamily="18" charset="0"/>
            </a:endParaRPr>
          </a:p>
        </p:txBody>
      </p:sp>
      <p:graphicFrame>
        <p:nvGraphicFramePr>
          <p:cNvPr id="6" name="圖表 5"/>
          <p:cNvGraphicFramePr/>
          <p:nvPr>
            <p:extLst>
              <p:ext uri="{D42A27DB-BD31-4B8C-83A1-F6EECF244321}">
                <p14:modId xmlns:p14="http://schemas.microsoft.com/office/powerpoint/2010/main" val="2474419432"/>
              </p:ext>
            </p:extLst>
          </p:nvPr>
        </p:nvGraphicFramePr>
        <p:xfrm>
          <a:off x="-14198" y="2417548"/>
          <a:ext cx="5403850" cy="370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圖表 10"/>
          <p:cNvGraphicFramePr/>
          <p:nvPr>
            <p:extLst/>
          </p:nvPr>
        </p:nvGraphicFramePr>
        <p:xfrm>
          <a:off x="5389652" y="2393279"/>
          <a:ext cx="3587180" cy="3677997"/>
        </p:xfrm>
        <a:graphic>
          <a:graphicData uri="http://schemas.openxmlformats.org/drawingml/2006/chart">
            <c:chart xmlns:c="http://schemas.openxmlformats.org/drawingml/2006/chart" xmlns:r="http://schemas.openxmlformats.org/officeDocument/2006/relationships" r:id="rId4"/>
          </a:graphicData>
        </a:graphic>
      </p:graphicFrame>
      <p:sp>
        <p:nvSpPr>
          <p:cNvPr id="13" name="文字方塊 12"/>
          <p:cNvSpPr txBox="1"/>
          <p:nvPr/>
        </p:nvSpPr>
        <p:spPr>
          <a:xfrm>
            <a:off x="5389652" y="5338092"/>
            <a:ext cx="936104" cy="338554"/>
          </a:xfrm>
          <a:prstGeom prst="rect">
            <a:avLst/>
          </a:prstGeom>
          <a:noFill/>
        </p:spPr>
        <p:txBody>
          <a:bodyPr wrap="square" rtlCol="0">
            <a:spAutoFit/>
          </a:bodyPr>
          <a:lstStyle/>
          <a:p>
            <a:r>
              <a:rPr lang="en-US" altLang="zh-TW" sz="1600" dirty="0" smtClean="0">
                <a:latin typeface="Calibri" panose="020F0502020204030204" pitchFamily="34" charset="0"/>
                <a:cs typeface="Calibri" panose="020F0502020204030204" pitchFamily="34" charset="0"/>
              </a:rPr>
              <a:t>M</a:t>
            </a:r>
            <a:r>
              <a:rPr lang="zh-TW" altLang="en-US" sz="1600" dirty="0" smtClean="0">
                <a:latin typeface="Calibri" panose="020F0502020204030204" pitchFamily="34" charset="0"/>
                <a:cs typeface="Calibri" panose="020F0502020204030204" pitchFamily="34" charset="0"/>
              </a:rPr>
              <a:t> </a:t>
            </a:r>
            <a:r>
              <a:rPr lang="en-US" altLang="zh-TW" sz="1600" dirty="0" smtClean="0">
                <a:latin typeface="Calibri" panose="020F0502020204030204" pitchFamily="34" charset="0"/>
                <a:cs typeface="Calibri" panose="020F0502020204030204" pitchFamily="34" charset="0"/>
              </a:rPr>
              <a:t>USD</a:t>
            </a:r>
            <a:endParaRPr lang="zh-TW" altLang="en-US" sz="1600" dirty="0">
              <a:latin typeface="Calibri" panose="020F0502020204030204" pitchFamily="34" charset="0"/>
              <a:cs typeface="Calibri" panose="020F0502020204030204" pitchFamily="34" charset="0"/>
            </a:endParaRPr>
          </a:p>
        </p:txBody>
      </p:sp>
      <p:sp>
        <p:nvSpPr>
          <p:cNvPr id="14" name=" 3"/>
          <p:cNvSpPr/>
          <p:nvPr/>
        </p:nvSpPr>
        <p:spPr>
          <a:xfrm>
            <a:off x="6466031" y="2536721"/>
            <a:ext cx="1472886" cy="789304"/>
          </a:xfrm>
          <a:prstGeom prst="swooshArrow">
            <a:avLst>
              <a:gd name="adj1" fmla="val 15645"/>
              <a:gd name="adj2" fmla="val 44040"/>
            </a:avLst>
          </a:prstGeom>
          <a:solidFill>
            <a:srgbClr val="FF0000"/>
          </a:solidFill>
        </p:spPr>
        <p:style>
          <a:lnRef idx="0">
            <a:schemeClr val="dk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7" name="文字方塊 6"/>
          <p:cNvSpPr txBox="1"/>
          <p:nvPr/>
        </p:nvSpPr>
        <p:spPr>
          <a:xfrm rot="20582113">
            <a:off x="6474057" y="2367444"/>
            <a:ext cx="1343177" cy="338554"/>
          </a:xfrm>
          <a:prstGeom prst="rect">
            <a:avLst/>
          </a:prstGeom>
          <a:solidFill>
            <a:schemeClr val="bg1">
              <a:alpha val="35000"/>
            </a:schemeClr>
          </a:solidFill>
        </p:spPr>
        <p:txBody>
          <a:bodyPr wrap="square" rtlCol="0">
            <a:spAutoFit/>
          </a:bodyPr>
          <a:lstStyle/>
          <a:p>
            <a:r>
              <a:rPr lang="en-US" altLang="zh-TW" sz="1600" dirty="0" smtClean="0">
                <a:latin typeface="Times New Roman" panose="02020603050405020304" pitchFamily="18" charset="0"/>
                <a:cs typeface="Times New Roman" panose="02020603050405020304" pitchFamily="18" charset="0"/>
              </a:rPr>
              <a:t>CAGR 3.7%</a:t>
            </a:r>
            <a:endParaRPr lang="zh-TW" altLang="en-US" sz="1600"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a:off x="522462" y="927170"/>
            <a:ext cx="7992888" cy="830997"/>
          </a:xfrm>
          <a:prstGeom prst="rect">
            <a:avLst/>
          </a:prstGeom>
          <a:noFill/>
        </p:spPr>
        <p:txBody>
          <a:bodyPr wrap="square" rtlCol="0">
            <a:sp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依</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Market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Scope</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報告指出，眼科診斷型儀器市場規模約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USD 33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億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其中光學</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同調斷層</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掃描儀占比約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15.4%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p:cNvSpPr txBox="1"/>
          <p:nvPr/>
        </p:nvSpPr>
        <p:spPr>
          <a:xfrm>
            <a:off x="582298" y="225716"/>
            <a:ext cx="6946900" cy="646331"/>
          </a:xfrm>
          <a:prstGeom prst="rect">
            <a:avLst/>
          </a:prstGeom>
          <a:noFill/>
        </p:spPr>
        <p:txBody>
          <a:bodyPr wrap="square" rtlCol="0">
            <a:spAutoFit/>
          </a:bodyPr>
          <a:lstStyle/>
          <a:p>
            <a:pPr algn="ctr"/>
            <a:r>
              <a:rPr lang="zh-TW" altLang="en-US" sz="3600" b="1" dirty="0" smtClean="0">
                <a:latin typeface="Ariel"/>
                <a:ea typeface="標楷體" panose="03000509000000000000" pitchFamily="65" charset="-120"/>
                <a:cs typeface="Times New Roman" panose="02020603050405020304" pitchFamily="18" charset="0"/>
              </a:rPr>
              <a:t>       全球眼科</a:t>
            </a:r>
            <a:r>
              <a:rPr lang="zh-TW" altLang="en-US" sz="3600" b="1" dirty="0">
                <a:latin typeface="Ariel"/>
                <a:ea typeface="標楷體" panose="03000509000000000000" pitchFamily="65" charset="-120"/>
                <a:cs typeface="Times New Roman" panose="02020603050405020304" pitchFamily="18" charset="0"/>
              </a:rPr>
              <a:t>診斷型儀器市場</a:t>
            </a:r>
            <a:endParaRPr lang="zh-TW" altLang="en-US" sz="3600" b="1" dirty="0">
              <a:latin typeface="Ariel"/>
            </a:endParaRPr>
          </a:p>
        </p:txBody>
      </p:sp>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
        <p:nvSpPr>
          <p:cNvPr id="16" name="文字方塊 15"/>
          <p:cNvSpPr txBox="1"/>
          <p:nvPr/>
        </p:nvSpPr>
        <p:spPr>
          <a:xfrm>
            <a:off x="182880" y="6071276"/>
            <a:ext cx="2841674" cy="369332"/>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資料來源</a:t>
            </a:r>
            <a:r>
              <a:rPr lang="en-US" altLang="zh-TW"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dirty="0">
                <a:latin typeface="標楷體" panose="03000509000000000000" pitchFamily="65" charset="-120"/>
                <a:ea typeface="標楷體" panose="03000509000000000000" pitchFamily="65" charset="-120"/>
                <a:cs typeface="Times New Roman" panose="02020603050405020304" pitchFamily="18" charset="0"/>
              </a:rPr>
              <a:t>Market Scope</a:t>
            </a:r>
            <a:r>
              <a:rPr lang="en-US" altLang="zh-TW" dirty="0" smtClean="0">
                <a:latin typeface="+mj-lt"/>
              </a:rPr>
              <a:t> </a:t>
            </a:r>
            <a:endParaRPr lang="zh-TW" altLang="en-US" dirty="0">
              <a:latin typeface="+mj-lt"/>
            </a:endParaRPr>
          </a:p>
        </p:txBody>
      </p:sp>
    </p:spTree>
    <p:extLst>
      <p:ext uri="{BB962C8B-B14F-4D97-AF65-F5344CB8AC3E}">
        <p14:creationId xmlns:p14="http://schemas.microsoft.com/office/powerpoint/2010/main" val="2365407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548646" y="4125559"/>
            <a:ext cx="3413754" cy="2308636"/>
          </a:xfrm>
          <a:prstGeom prst="rect">
            <a:avLst/>
          </a:prstGeom>
        </p:spPr>
      </p:pic>
      <p:pic>
        <p:nvPicPr>
          <p:cNvPr id="7" name="圖片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74756" y="3647962"/>
            <a:ext cx="4815057" cy="3210038"/>
          </a:xfrm>
          <a:prstGeom prst="ellipse">
            <a:avLst/>
          </a:prstGeom>
          <a:ln>
            <a:noFill/>
          </a:ln>
          <a:effectLst>
            <a:softEdge rad="112500"/>
          </a:effectLst>
        </p:spPr>
      </p:pic>
      <p:sp>
        <p:nvSpPr>
          <p:cNvPr id="2" name="投影片編號版面配置區 1"/>
          <p:cNvSpPr>
            <a:spLocks noGrp="1"/>
          </p:cNvSpPr>
          <p:nvPr>
            <p:ph type="sldNum" sz="quarter" idx="12"/>
          </p:nvPr>
        </p:nvSpPr>
        <p:spPr/>
        <p:txBody>
          <a:bodyPr/>
          <a:lstStyle/>
          <a:p>
            <a:fld id="{A81C66E9-7FC6-461B-9F11-B98F3CB016C2}" type="slidenum">
              <a:rPr lang="zh-TW" altLang="en-US" smtClean="0"/>
              <a:pPr/>
              <a:t>13</a:t>
            </a:fld>
            <a:endParaRPr lang="zh-TW" altLang="en-US"/>
          </a:p>
        </p:txBody>
      </p:sp>
      <p:pic>
        <p:nvPicPr>
          <p:cNvPr id="3" name="圖片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
        <p:nvSpPr>
          <p:cNvPr id="4" name="標題 2"/>
          <p:cNvSpPr txBox="1">
            <a:spLocks/>
          </p:cNvSpPr>
          <p:nvPr/>
        </p:nvSpPr>
        <p:spPr>
          <a:xfrm>
            <a:off x="835457" y="56440"/>
            <a:ext cx="8400057"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smtClean="0">
                <a:latin typeface="標楷體" panose="03000509000000000000" pitchFamily="65" charset="-120"/>
                <a:ea typeface="標楷體" panose="03000509000000000000" pitchFamily="65" charset="-120"/>
              </a:rPr>
              <a:t>    全自動磨片機與光學掃框儀</a:t>
            </a:r>
            <a:endParaRPr lang="zh-TW" altLang="en-US" sz="3600" b="1" dirty="0">
              <a:latin typeface="標楷體" panose="03000509000000000000" pitchFamily="65" charset="-120"/>
              <a:ea typeface="標楷體" panose="03000509000000000000" pitchFamily="65" charset="-120"/>
            </a:endParaRPr>
          </a:p>
        </p:txBody>
      </p:sp>
      <p:sp>
        <p:nvSpPr>
          <p:cNvPr id="10" name="矩形 9"/>
          <p:cNvSpPr/>
          <p:nvPr/>
        </p:nvSpPr>
        <p:spPr>
          <a:xfrm>
            <a:off x="341217" y="1846797"/>
            <a:ext cx="8641137" cy="1615827"/>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sz="2200" b="1" dirty="0">
                <a:latin typeface="+mj-lt"/>
                <a:ea typeface="標楷體" panose="03000509000000000000" pitchFamily="65" charset="-120"/>
              </a:rPr>
              <a:t>全台灣第</a:t>
            </a:r>
            <a:r>
              <a:rPr lang="zh-TW" altLang="en-US" sz="2200" b="1" dirty="0" smtClean="0">
                <a:latin typeface="+mj-lt"/>
                <a:ea typeface="標楷體" panose="03000509000000000000" pitchFamily="65" charset="-120"/>
              </a:rPr>
              <a:t>一台</a:t>
            </a:r>
            <a:r>
              <a:rPr lang="zh-TW" altLang="en-US" sz="2200" dirty="0" smtClean="0">
                <a:latin typeface="+mj-lt"/>
                <a:ea typeface="標楷體" panose="03000509000000000000" pitchFamily="65" charset="-120"/>
              </a:rPr>
              <a:t>由國人設計製造之全自動視光磨片機</a:t>
            </a:r>
            <a:endParaRPr lang="en-US" altLang="zh-TW" sz="2200" dirty="0" smtClean="0">
              <a:latin typeface="+mj-lt"/>
              <a:ea typeface="標楷體" panose="03000509000000000000" pitchFamily="65" charset="-120"/>
            </a:endParaRPr>
          </a:p>
          <a:p>
            <a:pPr marL="285750" indent="-285750">
              <a:lnSpc>
                <a:spcPct val="150000"/>
              </a:lnSpc>
              <a:buFont typeface="Arial" panose="020B0604020202020204" pitchFamily="34" charset="0"/>
              <a:buChar char="•"/>
            </a:pPr>
            <a:r>
              <a:rPr lang="zh-TW" altLang="en-US" sz="2200" dirty="0" smtClean="0">
                <a:latin typeface="+mj-lt"/>
                <a:ea typeface="標楷體" panose="03000509000000000000" pitchFamily="65" charset="-120"/>
              </a:rPr>
              <a:t>眼鏡</a:t>
            </a:r>
            <a:r>
              <a:rPr lang="zh-TW" altLang="en-US" sz="2200" dirty="0">
                <a:latin typeface="+mj-lt"/>
                <a:ea typeface="標楷體" panose="03000509000000000000" pitchFamily="65" charset="-120"/>
              </a:rPr>
              <a:t>快時尚競爭激烈，傳統眼鏡行力求</a:t>
            </a:r>
            <a:r>
              <a:rPr lang="zh-TW" altLang="en-US" sz="2200" dirty="0" smtClean="0">
                <a:latin typeface="+mj-lt"/>
                <a:ea typeface="標楷體" panose="03000509000000000000" pitchFamily="65" charset="-120"/>
              </a:rPr>
              <a:t>轉型，僅</a:t>
            </a:r>
            <a:r>
              <a:rPr lang="zh-TW" altLang="en-US" sz="2200" dirty="0">
                <a:latin typeface="+mj-lt"/>
                <a:ea typeface="標楷體" panose="03000509000000000000" pitchFamily="65" charset="-120"/>
              </a:rPr>
              <a:t>中國</a:t>
            </a:r>
            <a:r>
              <a:rPr lang="zh-TW" altLang="en-US" sz="2200" dirty="0" smtClean="0">
                <a:latin typeface="+mj-lt"/>
                <a:ea typeface="標楷體" panose="03000509000000000000" pitchFamily="65" charset="-120"/>
              </a:rPr>
              <a:t>一年超過三千台</a:t>
            </a:r>
            <a:r>
              <a:rPr lang="zh-TW" altLang="en-US" sz="2200" dirty="0">
                <a:latin typeface="+mj-lt"/>
                <a:ea typeface="標楷體" panose="03000509000000000000" pitchFamily="65" charset="-120"/>
              </a:rPr>
              <a:t>磨片機的</a:t>
            </a:r>
            <a:r>
              <a:rPr lang="zh-TW" altLang="en-US" sz="2200" dirty="0" smtClean="0">
                <a:latin typeface="+mj-lt"/>
                <a:ea typeface="標楷體" panose="03000509000000000000" pitchFamily="65" charset="-120"/>
              </a:rPr>
              <a:t>需求</a:t>
            </a:r>
            <a:endParaRPr lang="en-US" altLang="zh-TW" sz="2200" dirty="0" smtClean="0">
              <a:latin typeface="+mj-lt"/>
              <a:ea typeface="標楷體" panose="03000509000000000000" pitchFamily="65" charset="-120"/>
            </a:endParaRPr>
          </a:p>
        </p:txBody>
      </p:sp>
      <p:pic>
        <p:nvPicPr>
          <p:cNvPr id="12" name="圖片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89439" y="5252981"/>
            <a:ext cx="1892094" cy="1261396"/>
          </a:xfrm>
          <a:prstGeom prst="ellipse">
            <a:avLst/>
          </a:prstGeom>
          <a:ln>
            <a:noFill/>
          </a:ln>
          <a:effectLst>
            <a:softEdge rad="112500"/>
          </a:effectLst>
        </p:spPr>
      </p:pic>
    </p:spTree>
    <p:extLst>
      <p:ext uri="{BB962C8B-B14F-4D97-AF65-F5344CB8AC3E}">
        <p14:creationId xmlns:p14="http://schemas.microsoft.com/office/powerpoint/2010/main" val="3192044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443F29D-7A71-44CD-B46E-1E625CBDBB31}"/>
              </a:ext>
            </a:extLst>
          </p:cNvPr>
          <p:cNvSpPr>
            <a:spLocks noGrp="1"/>
          </p:cNvSpPr>
          <p:nvPr>
            <p:ph type="sldNum" sz="quarter" idx="2"/>
          </p:nvPr>
        </p:nvSpPr>
        <p:spPr>
          <a:xfrm>
            <a:off x="6457950" y="6356353"/>
            <a:ext cx="2057400" cy="365125"/>
          </a:xfrm>
        </p:spPr>
        <p:txBody>
          <a:bodyPr/>
          <a:lstStyle/>
          <a:p>
            <a:fld id="{A81C66E9-7FC6-461B-9F11-B98F3CB016C2}" type="slidenum">
              <a:rPr lang="zh-TW" altLang="en-US" smtClean="0"/>
              <a:pPr/>
              <a:t>14</a:t>
            </a:fld>
            <a:endParaRPr lang="zh-TW" altLang="en-US"/>
          </a:p>
        </p:txBody>
      </p:sp>
      <p:pic>
        <p:nvPicPr>
          <p:cNvPr id="7" name="圖片 6" descr="OQAAAB+LCAAAAAAABACrVlIpqSxIVbJSCs5NLCpxyUxML0rM9SxJzVXSUfJMUbLKK83J0VFyysxLycxLdy/KLy0oVrKKjq0FALpUkis5AAAA">
            <a:extLst>
              <a:ext uri="{FF2B5EF4-FFF2-40B4-BE49-F238E27FC236}">
                <a16:creationId xmlns:a16="http://schemas.microsoft.com/office/drawing/2014/main" id="{C98B9782-76A2-4C01-B5A2-A00BD5B7A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5839" y="4354359"/>
            <a:ext cx="2367990" cy="533031"/>
          </a:xfrm>
          <a:prstGeom prst="rect">
            <a:avLst/>
          </a:prstGeom>
        </p:spPr>
      </p:pic>
      <p:sp>
        <p:nvSpPr>
          <p:cNvPr id="4" name="矩形 3"/>
          <p:cNvSpPr/>
          <p:nvPr/>
        </p:nvSpPr>
        <p:spPr>
          <a:xfrm>
            <a:off x="5120457" y="2962910"/>
            <a:ext cx="2728696"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Inspire Your Vision</a:t>
            </a:r>
            <a:endParaRPr lang="zh-TW" altLang="en-US" sz="2400" b="1" dirty="0">
              <a:latin typeface="Times New Roman" panose="02020603050405020304" pitchFamily="18" charset="0"/>
              <a:cs typeface="Times New Roman" panose="02020603050405020304" pitchFamily="18" charset="0"/>
            </a:endParaRPr>
          </a:p>
        </p:txBody>
      </p:sp>
      <p:sp>
        <p:nvSpPr>
          <p:cNvPr id="6" name="矩形 5"/>
          <p:cNvSpPr/>
          <p:nvPr/>
        </p:nvSpPr>
        <p:spPr>
          <a:xfrm>
            <a:off x="5645664" y="4857183"/>
            <a:ext cx="2037609" cy="338554"/>
          </a:xfrm>
          <a:prstGeom prst="rect">
            <a:avLst/>
          </a:prstGeom>
        </p:spPr>
        <p:txBody>
          <a:bodyPr wrap="none">
            <a:spAutoFit/>
          </a:bodyPr>
          <a:lstStyle/>
          <a:p>
            <a:pPr algn="ctr"/>
            <a:r>
              <a:rPr lang="en-US" altLang="zh-TW" sz="1600" b="1" dirty="0" smtClean="0">
                <a:latin typeface="Times New Roman" panose="02020603050405020304" pitchFamily="18" charset="0"/>
                <a:cs typeface="Times New Roman" panose="02020603050405020304" pitchFamily="18" charset="0"/>
              </a:rPr>
              <a:t>www.crystalvue.com </a:t>
            </a:r>
            <a:endParaRPr lang="zh-TW"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04119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81C66E9-7FC6-461B-9F11-B98F3CB016C2}" type="slidenum">
              <a:rPr lang="zh-TW" altLang="en-US" smtClean="0"/>
              <a:pPr/>
              <a:t>2</a:t>
            </a:fld>
            <a:endParaRPr lang="zh-TW" altLang="en-US" dirty="0"/>
          </a:p>
        </p:txBody>
      </p:sp>
      <p:sp>
        <p:nvSpPr>
          <p:cNvPr id="3" name="標題 2"/>
          <p:cNvSpPr txBox="1">
            <a:spLocks/>
          </p:cNvSpPr>
          <p:nvPr/>
        </p:nvSpPr>
        <p:spPr>
          <a:xfrm>
            <a:off x="0" y="391650"/>
            <a:ext cx="9144000"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dirty="0">
                <a:latin typeface="標楷體" panose="03000509000000000000" pitchFamily="65" charset="-120"/>
                <a:ea typeface="標楷體" panose="03000509000000000000" pitchFamily="65" charset="-120"/>
              </a:rPr>
              <a:t>免責聲明</a:t>
            </a:r>
          </a:p>
        </p:txBody>
      </p:sp>
      <p:sp>
        <p:nvSpPr>
          <p:cNvPr id="4" name="矩形 3"/>
          <p:cNvSpPr/>
          <p:nvPr/>
        </p:nvSpPr>
        <p:spPr>
          <a:xfrm>
            <a:off x="816113" y="1649826"/>
            <a:ext cx="7511774" cy="2862322"/>
          </a:xfrm>
          <a:prstGeom prst="rect">
            <a:avLst/>
          </a:prstGeom>
        </p:spPr>
        <p:txBody>
          <a:bodyPr wrap="square">
            <a:spAutoFit/>
          </a:bodyPr>
          <a:lstStyle/>
          <a:p>
            <a:pPr>
              <a:lnSpc>
                <a:spcPts val="3600"/>
              </a:lnSpc>
            </a:pPr>
            <a:r>
              <a:rPr lang="zh-TW" altLang="en-US" sz="1600" dirty="0">
                <a:latin typeface="標楷體" panose="03000509000000000000" pitchFamily="65" charset="-120"/>
                <a:ea typeface="標楷體" panose="03000509000000000000" pitchFamily="65" charset="-120"/>
              </a:rPr>
              <a:t>本簡報財務數字係依據國際會計準則編制，且經會計師核閱簽證。</a:t>
            </a:r>
            <a:endParaRPr lang="en-US" altLang="zh-TW" sz="1600" dirty="0">
              <a:latin typeface="標楷體" panose="03000509000000000000" pitchFamily="65" charset="-120"/>
              <a:ea typeface="標楷體" panose="03000509000000000000" pitchFamily="65" charset="-120"/>
            </a:endParaRPr>
          </a:p>
          <a:p>
            <a:pPr>
              <a:lnSpc>
                <a:spcPts val="3600"/>
              </a:lnSpc>
            </a:pPr>
            <a:r>
              <a:rPr lang="zh-TW" altLang="en-US" sz="1600" dirty="0" smtClean="0">
                <a:latin typeface="標楷體" panose="03000509000000000000" pitchFamily="65" charset="-120"/>
                <a:ea typeface="標楷體" panose="03000509000000000000" pitchFamily="65" charset="-120"/>
              </a:rPr>
              <a:t>本</a:t>
            </a:r>
            <a:r>
              <a:rPr lang="zh-TW" altLang="en-US" sz="1600" dirty="0">
                <a:latin typeface="標楷體" panose="03000509000000000000" pitchFamily="65" charset="-120"/>
                <a:ea typeface="標楷體" panose="03000509000000000000" pitchFamily="65" charset="-120"/>
              </a:rPr>
              <a:t>簡報與會議中之討論內容包含有關於明達醫學科技</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股</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公司營運、財務狀況與對未來預期之前瞻性描述，此前瞻性描述將受到已知與未知不確定因素與風險的影響，而造成實際結果與前瞻性描述中預期或暗示的結果可能存在重大差異。</a:t>
            </a:r>
            <a:endParaRPr lang="en-US" altLang="zh-TW" sz="1600" dirty="0">
              <a:latin typeface="標楷體" panose="03000509000000000000" pitchFamily="65" charset="-120"/>
              <a:ea typeface="標楷體" panose="03000509000000000000" pitchFamily="65" charset="-120"/>
            </a:endParaRPr>
          </a:p>
          <a:p>
            <a:pPr>
              <a:lnSpc>
                <a:spcPts val="3600"/>
              </a:lnSpc>
            </a:pPr>
            <a:r>
              <a:rPr lang="zh-TW" altLang="en-US" sz="1600" dirty="0" smtClean="0">
                <a:latin typeface="標楷體" panose="03000509000000000000" pitchFamily="65" charset="-120"/>
                <a:ea typeface="標楷體" panose="03000509000000000000" pitchFamily="65" charset="-120"/>
              </a:rPr>
              <a:t>本</a:t>
            </a:r>
            <a:r>
              <a:rPr lang="zh-TW" altLang="en-US" sz="1600" dirty="0">
                <a:latin typeface="標楷體" panose="03000509000000000000" pitchFamily="65" charset="-120"/>
                <a:ea typeface="標楷體" panose="03000509000000000000" pitchFamily="65" charset="-120"/>
              </a:rPr>
              <a:t>簡報與會議內容中之前瞻性描述乃反映目前本公司對整體營運之看法，明達醫學科技</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股</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公司免除日後更新、通知之責任</a:t>
            </a:r>
            <a:r>
              <a:rPr lang="zh-TW" altLang="en-US" sz="1600" dirty="0" smtClean="0">
                <a:latin typeface="標楷體" panose="03000509000000000000" pitchFamily="65" charset="-120"/>
                <a:ea typeface="標楷體" panose="03000509000000000000" pitchFamily="65" charset="-120"/>
              </a:rPr>
              <a:t>。</a:t>
            </a:r>
            <a:endParaRPr lang="en-US" altLang="zh-TW" sz="16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Tree>
    <p:extLst>
      <p:ext uri="{BB962C8B-B14F-4D97-AF65-F5344CB8AC3E}">
        <p14:creationId xmlns:p14="http://schemas.microsoft.com/office/powerpoint/2010/main" val="842281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p:cNvGrpSpPr/>
          <p:nvPr/>
        </p:nvGrpSpPr>
        <p:grpSpPr>
          <a:xfrm>
            <a:off x="4792587" y="673869"/>
            <a:ext cx="4211904" cy="4427855"/>
            <a:chOff x="2836893" y="1030935"/>
            <a:chExt cx="5529625" cy="5813138"/>
          </a:xfrm>
        </p:grpSpPr>
        <p:grpSp>
          <p:nvGrpSpPr>
            <p:cNvPr id="17" name="PA_组合 54"/>
            <p:cNvGrpSpPr/>
            <p:nvPr>
              <p:custDataLst>
                <p:tags r:id="rId1"/>
              </p:custDataLst>
            </p:nvPr>
          </p:nvGrpSpPr>
          <p:grpSpPr>
            <a:xfrm>
              <a:off x="2836893" y="1030935"/>
              <a:ext cx="5529625" cy="5813138"/>
              <a:chOff x="6230840" y="1044862"/>
              <a:chExt cx="5529625" cy="5813138"/>
            </a:xfrm>
          </p:grpSpPr>
          <p:sp>
            <p:nvSpPr>
              <p:cNvPr id="22" name="Freeform: Shape 55"/>
              <p:cNvSpPr>
                <a:spLocks/>
              </p:cNvSpPr>
              <p:nvPr/>
            </p:nvSpPr>
            <p:spPr bwMode="auto">
              <a:xfrm>
                <a:off x="10947862" y="5008664"/>
                <a:ext cx="140513" cy="140513"/>
              </a:xfrm>
              <a:custGeom>
                <a:avLst/>
                <a:gdLst>
                  <a:gd name="T0" fmla="*/ 72 w 86"/>
                  <a:gd name="T1" fmla="*/ 86 h 86"/>
                  <a:gd name="T2" fmla="*/ 0 w 86"/>
                  <a:gd name="T3" fmla="*/ 18 h 86"/>
                  <a:gd name="T4" fmla="*/ 18 w 86"/>
                  <a:gd name="T5" fmla="*/ 0 h 86"/>
                  <a:gd name="T6" fmla="*/ 86 w 86"/>
                  <a:gd name="T7" fmla="*/ 72 h 86"/>
                  <a:gd name="T8" fmla="*/ 72 w 86"/>
                  <a:gd name="T9" fmla="*/ 86 h 86"/>
                </a:gdLst>
                <a:ahLst/>
                <a:cxnLst>
                  <a:cxn ang="0">
                    <a:pos x="T0" y="T1"/>
                  </a:cxn>
                  <a:cxn ang="0">
                    <a:pos x="T2" y="T3"/>
                  </a:cxn>
                  <a:cxn ang="0">
                    <a:pos x="T4" y="T5"/>
                  </a:cxn>
                  <a:cxn ang="0">
                    <a:pos x="T6" y="T7"/>
                  </a:cxn>
                  <a:cxn ang="0">
                    <a:pos x="T8" y="T9"/>
                  </a:cxn>
                </a:cxnLst>
                <a:rect l="0" t="0" r="r" b="b"/>
                <a:pathLst>
                  <a:path w="86" h="86">
                    <a:moveTo>
                      <a:pt x="72" y="86"/>
                    </a:moveTo>
                    <a:lnTo>
                      <a:pt x="0" y="18"/>
                    </a:lnTo>
                    <a:lnTo>
                      <a:pt x="18" y="0"/>
                    </a:lnTo>
                    <a:lnTo>
                      <a:pt x="86" y="72"/>
                    </a:lnTo>
                    <a:lnTo>
                      <a:pt x="72" y="86"/>
                    </a:lnTo>
                    <a:close/>
                  </a:path>
                </a:pathLst>
              </a:cu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nvGrpSpPr>
              <p:cNvPr id="23" name="Group 56"/>
              <p:cNvGrpSpPr/>
              <p:nvPr/>
            </p:nvGrpSpPr>
            <p:grpSpPr>
              <a:xfrm>
                <a:off x="7072302" y="1851988"/>
                <a:ext cx="3803693" cy="3661505"/>
                <a:chOff x="3200445" y="1228386"/>
                <a:chExt cx="2852761" cy="2746150"/>
              </a:xfrm>
            </p:grpSpPr>
            <p:sp>
              <p:nvSpPr>
                <p:cNvPr id="184" name="Freeform: Shape 218"/>
                <p:cNvSpPr>
                  <a:spLocks/>
                </p:cNvSpPr>
                <p:nvPr/>
              </p:nvSpPr>
              <p:spPr bwMode="auto">
                <a:xfrm>
                  <a:off x="3871972" y="1364407"/>
                  <a:ext cx="162980" cy="164205"/>
                </a:xfrm>
                <a:custGeom>
                  <a:avLst/>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85" name="Freeform: Shape 219"/>
                <p:cNvSpPr>
                  <a:spLocks/>
                </p:cNvSpPr>
                <p:nvPr/>
              </p:nvSpPr>
              <p:spPr bwMode="auto">
                <a:xfrm>
                  <a:off x="4048431" y="1422001"/>
                  <a:ext cx="35537" cy="49017"/>
                </a:xfrm>
                <a:custGeom>
                  <a:avLst/>
                  <a:gdLst>
                    <a:gd name="T0" fmla="*/ 0 w 29"/>
                    <a:gd name="T1" fmla="*/ 40 h 40"/>
                    <a:gd name="T2" fmla="*/ 29 w 29"/>
                    <a:gd name="T3" fmla="*/ 18 h 40"/>
                    <a:gd name="T4" fmla="*/ 0 w 29"/>
                    <a:gd name="T5" fmla="*/ 0 h 40"/>
                    <a:gd name="T6" fmla="*/ 0 w 29"/>
                    <a:gd name="T7" fmla="*/ 40 h 40"/>
                  </a:gdLst>
                  <a:ahLst/>
                  <a:cxnLst>
                    <a:cxn ang="0">
                      <a:pos x="T0" y="T1"/>
                    </a:cxn>
                    <a:cxn ang="0">
                      <a:pos x="T2" y="T3"/>
                    </a:cxn>
                    <a:cxn ang="0">
                      <a:pos x="T4" y="T5"/>
                    </a:cxn>
                    <a:cxn ang="0">
                      <a:pos x="T6" y="T7"/>
                    </a:cxn>
                  </a:cxnLst>
                  <a:rect l="0" t="0" r="r" b="b"/>
                  <a:pathLst>
                    <a:path w="29" h="40">
                      <a:moveTo>
                        <a:pt x="0" y="40"/>
                      </a:moveTo>
                      <a:lnTo>
                        <a:pt x="29" y="18"/>
                      </a:lnTo>
                      <a:lnTo>
                        <a:pt x="0" y="0"/>
                      </a:lnTo>
                      <a:lnTo>
                        <a:pt x="0" y="40"/>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86" name="Freeform: Shape 220"/>
                <p:cNvSpPr>
                  <a:spLocks/>
                </p:cNvSpPr>
                <p:nvPr/>
              </p:nvSpPr>
              <p:spPr bwMode="auto">
                <a:xfrm>
                  <a:off x="3845012" y="1426903"/>
                  <a:ext cx="18381" cy="13480"/>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87" name="Freeform: Shape 221"/>
                <p:cNvSpPr>
                  <a:spLocks/>
                </p:cNvSpPr>
                <p:nvPr/>
              </p:nvSpPr>
              <p:spPr bwMode="auto">
                <a:xfrm>
                  <a:off x="4004316" y="1355829"/>
                  <a:ext cx="40439" cy="40439"/>
                </a:xfrm>
                <a:custGeom>
                  <a:avLst/>
                  <a:gdLst>
                    <a:gd name="T0" fmla="*/ 0 w 33"/>
                    <a:gd name="T1" fmla="*/ 7 h 33"/>
                    <a:gd name="T2" fmla="*/ 25 w 33"/>
                    <a:gd name="T3" fmla="*/ 33 h 33"/>
                    <a:gd name="T4" fmla="*/ 33 w 33"/>
                    <a:gd name="T5" fmla="*/ 0 h 33"/>
                    <a:gd name="T6" fmla="*/ 0 w 33"/>
                    <a:gd name="T7" fmla="*/ 7 h 33"/>
                  </a:gdLst>
                  <a:ah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88" name="Freeform: Shape 222"/>
                <p:cNvSpPr>
                  <a:spLocks/>
                </p:cNvSpPr>
                <p:nvPr/>
              </p:nvSpPr>
              <p:spPr bwMode="auto">
                <a:xfrm>
                  <a:off x="4004316" y="1493075"/>
                  <a:ext cx="40439" cy="44115"/>
                </a:xfrm>
                <a:custGeom>
                  <a:avLst/>
                  <a:gdLst>
                    <a:gd name="T0" fmla="*/ 25 w 33"/>
                    <a:gd name="T1" fmla="*/ 0 h 36"/>
                    <a:gd name="T2" fmla="*/ 0 w 33"/>
                    <a:gd name="T3" fmla="*/ 29 h 36"/>
                    <a:gd name="T4" fmla="*/ 33 w 33"/>
                    <a:gd name="T5" fmla="*/ 36 h 36"/>
                    <a:gd name="T6" fmla="*/ 25 w 33"/>
                    <a:gd name="T7" fmla="*/ 0 h 36"/>
                  </a:gdLst>
                  <a:ah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89" name="Freeform: Shape 223"/>
                <p:cNvSpPr>
                  <a:spLocks/>
                </p:cNvSpPr>
                <p:nvPr/>
              </p:nvSpPr>
              <p:spPr bwMode="auto">
                <a:xfrm>
                  <a:off x="3690610" y="1448960"/>
                  <a:ext cx="357820" cy="220574"/>
                </a:xfrm>
                <a:custGeom>
                  <a:avLst/>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0" name="Freeform: Shape 224"/>
                <p:cNvSpPr>
                  <a:spLocks/>
                </p:cNvSpPr>
                <p:nvPr/>
              </p:nvSpPr>
              <p:spPr bwMode="auto">
                <a:xfrm>
                  <a:off x="5028761" y="3524809"/>
                  <a:ext cx="318607" cy="344341"/>
                </a:xfrm>
                <a:custGeom>
                  <a:avLst/>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1" name="Freeform: Shape 225"/>
                <p:cNvSpPr>
                  <a:spLocks/>
                </p:cNvSpPr>
                <p:nvPr/>
              </p:nvSpPr>
              <p:spPr bwMode="auto">
                <a:xfrm>
                  <a:off x="4397674" y="3767441"/>
                  <a:ext cx="283070" cy="207095"/>
                </a:xfrm>
                <a:custGeom>
                  <a:avLst/>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2" name="Freeform: Shape 226"/>
                <p:cNvSpPr>
                  <a:spLocks/>
                </p:cNvSpPr>
                <p:nvPr/>
              </p:nvSpPr>
              <p:spPr bwMode="auto">
                <a:xfrm>
                  <a:off x="5333889" y="1660957"/>
                  <a:ext cx="273267" cy="159304"/>
                </a:xfrm>
                <a:custGeom>
                  <a:avLst/>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3" name="Freeform: Shape 227"/>
                <p:cNvSpPr>
                  <a:spLocks/>
                </p:cNvSpPr>
                <p:nvPr/>
              </p:nvSpPr>
              <p:spPr bwMode="auto">
                <a:xfrm>
                  <a:off x="5306930" y="1801879"/>
                  <a:ext cx="269591" cy="159304"/>
                </a:xfrm>
                <a:custGeom>
                  <a:avLst/>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4" name="Freeform: Shape 228"/>
                <p:cNvSpPr>
                  <a:spLocks/>
                </p:cNvSpPr>
                <p:nvPr/>
              </p:nvSpPr>
              <p:spPr bwMode="auto">
                <a:xfrm>
                  <a:off x="5885324" y="2977050"/>
                  <a:ext cx="4902" cy="8578"/>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5" name="Freeform: Shape 229"/>
                <p:cNvSpPr>
                  <a:spLocks/>
                </p:cNvSpPr>
                <p:nvPr/>
              </p:nvSpPr>
              <p:spPr bwMode="auto">
                <a:xfrm>
                  <a:off x="5885324" y="2880242"/>
                  <a:ext cx="26959" cy="79652"/>
                </a:xfrm>
                <a:custGeom>
                  <a:avLst/>
                  <a:gdLst>
                    <a:gd name="T0" fmla="*/ 6 w 6"/>
                    <a:gd name="T1" fmla="*/ 0 h 18"/>
                    <a:gd name="T2" fmla="*/ 0 w 6"/>
                    <a:gd name="T3" fmla="*/ 18 h 18"/>
                    <a:gd name="T4" fmla="*/ 2 w 6"/>
                    <a:gd name="T5" fmla="*/ 18 h 18"/>
                    <a:gd name="T6" fmla="*/ 6 w 6"/>
                    <a:gd name="T7" fmla="*/ 1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6" name="Freeform: Shape 230"/>
                <p:cNvSpPr>
                  <a:spLocks/>
                </p:cNvSpPr>
                <p:nvPr/>
              </p:nvSpPr>
              <p:spPr bwMode="auto">
                <a:xfrm>
                  <a:off x="5841210" y="2848382"/>
                  <a:ext cx="53918" cy="111513"/>
                </a:xfrm>
                <a:custGeom>
                  <a:avLst/>
                  <a:gdLst>
                    <a:gd name="T0" fmla="*/ 0 w 12"/>
                    <a:gd name="T1" fmla="*/ 0 h 25"/>
                    <a:gd name="T2" fmla="*/ 0 w 12"/>
                    <a:gd name="T3" fmla="*/ 25 h 25"/>
                    <a:gd name="T4" fmla="*/ 6 w 12"/>
                    <a:gd name="T5" fmla="*/ 25 h 25"/>
                    <a:gd name="T6" fmla="*/ 12 w 12"/>
                    <a:gd name="T7" fmla="*/ 4 h 25"/>
                    <a:gd name="T8" fmla="*/ 0 w 12"/>
                    <a:gd name="T9" fmla="*/ 0 h 25"/>
                  </a:gdLst>
                  <a:ah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7" name="Freeform: Shape 231"/>
                <p:cNvSpPr>
                  <a:spLocks/>
                </p:cNvSpPr>
                <p:nvPr/>
              </p:nvSpPr>
              <p:spPr bwMode="auto">
                <a:xfrm>
                  <a:off x="5766459" y="2977050"/>
                  <a:ext cx="52693" cy="110287"/>
                </a:xfrm>
                <a:custGeom>
                  <a:avLst/>
                  <a:gdLst>
                    <a:gd name="T0" fmla="*/ 12 w 12"/>
                    <a:gd name="T1" fmla="*/ 25 h 25"/>
                    <a:gd name="T2" fmla="*/ 12 w 12"/>
                    <a:gd name="T3" fmla="*/ 0 h 25"/>
                    <a:gd name="T4" fmla="*/ 6 w 12"/>
                    <a:gd name="T5" fmla="*/ 0 h 25"/>
                    <a:gd name="T6" fmla="*/ 0 w 12"/>
                    <a:gd name="T7" fmla="*/ 21 h 25"/>
                    <a:gd name="T8" fmla="*/ 12 w 12"/>
                    <a:gd name="T9" fmla="*/ 25 h 25"/>
                  </a:gdLst>
                  <a:ah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8" name="Freeform: Shape 232"/>
                <p:cNvSpPr>
                  <a:spLocks/>
                </p:cNvSpPr>
                <p:nvPr/>
              </p:nvSpPr>
              <p:spPr bwMode="auto">
                <a:xfrm>
                  <a:off x="5766459" y="2848382"/>
                  <a:ext cx="52693" cy="111513"/>
                </a:xfrm>
                <a:custGeom>
                  <a:avLst/>
                  <a:gdLst>
                    <a:gd name="T0" fmla="*/ 6 w 12"/>
                    <a:gd name="T1" fmla="*/ 25 h 25"/>
                    <a:gd name="T2" fmla="*/ 12 w 12"/>
                    <a:gd name="T3" fmla="*/ 25 h 25"/>
                    <a:gd name="T4" fmla="*/ 12 w 12"/>
                    <a:gd name="T5" fmla="*/ 0 h 25"/>
                    <a:gd name="T6" fmla="*/ 0 w 12"/>
                    <a:gd name="T7" fmla="*/ 5 h 25"/>
                    <a:gd name="T8" fmla="*/ 6 w 12"/>
                    <a:gd name="T9" fmla="*/ 25 h 25"/>
                  </a:gdLst>
                  <a:ah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99" name="Freeform: Shape 233"/>
                <p:cNvSpPr>
                  <a:spLocks/>
                </p:cNvSpPr>
                <p:nvPr/>
              </p:nvSpPr>
              <p:spPr bwMode="auto">
                <a:xfrm>
                  <a:off x="5713767" y="2977050"/>
                  <a:ext cx="61271" cy="79652"/>
                </a:xfrm>
                <a:custGeom>
                  <a:avLst/>
                  <a:gdLst>
                    <a:gd name="T0" fmla="*/ 8 w 14"/>
                    <a:gd name="T1" fmla="*/ 18 h 18"/>
                    <a:gd name="T2" fmla="*/ 14 w 14"/>
                    <a:gd name="T3" fmla="*/ 0 h 18"/>
                    <a:gd name="T4" fmla="*/ 0 w 14"/>
                    <a:gd name="T5" fmla="*/ 0 h 18"/>
                    <a:gd name="T6" fmla="*/ 8 w 14"/>
                    <a:gd name="T7" fmla="*/ 18 h 18"/>
                  </a:gdLst>
                  <a:ah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0" name="Freeform: Shape 234"/>
                <p:cNvSpPr>
                  <a:spLocks/>
                </p:cNvSpPr>
                <p:nvPr/>
              </p:nvSpPr>
              <p:spPr bwMode="auto">
                <a:xfrm>
                  <a:off x="5713767" y="2880242"/>
                  <a:ext cx="61271" cy="79652"/>
                </a:xfrm>
                <a:custGeom>
                  <a:avLst/>
                  <a:gdLst>
                    <a:gd name="T0" fmla="*/ 8 w 14"/>
                    <a:gd name="T1" fmla="*/ 0 h 18"/>
                    <a:gd name="T2" fmla="*/ 0 w 14"/>
                    <a:gd name="T3" fmla="*/ 18 h 18"/>
                    <a:gd name="T4" fmla="*/ 14 w 14"/>
                    <a:gd name="T5" fmla="*/ 18 h 18"/>
                    <a:gd name="T6" fmla="*/ 8 w 14"/>
                    <a:gd name="T7" fmla="*/ 0 h 18"/>
                  </a:gdLst>
                  <a:ah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1" name="Freeform: Shape 235"/>
                <p:cNvSpPr>
                  <a:spLocks/>
                </p:cNvSpPr>
                <p:nvPr/>
              </p:nvSpPr>
              <p:spPr bwMode="auto">
                <a:xfrm>
                  <a:off x="5841210" y="2977050"/>
                  <a:ext cx="35537" cy="110287"/>
                </a:xfrm>
                <a:custGeom>
                  <a:avLst/>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ah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2" name="Oval 236"/>
                <p:cNvSpPr>
                  <a:spLocks/>
                </p:cNvSpPr>
                <p:nvPr/>
              </p:nvSpPr>
              <p:spPr bwMode="auto">
                <a:xfrm>
                  <a:off x="4746916" y="3312813"/>
                  <a:ext cx="61271" cy="61271"/>
                </a:xfrm>
                <a:prstGeom prst="ellipse">
                  <a:avLst/>
                </a:pr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3" name="Freeform: Shape 237"/>
                <p:cNvSpPr>
                  <a:spLocks/>
                </p:cNvSpPr>
                <p:nvPr/>
              </p:nvSpPr>
              <p:spPr bwMode="auto">
                <a:xfrm>
                  <a:off x="4507961" y="3494174"/>
                  <a:ext cx="132345" cy="132345"/>
                </a:xfrm>
                <a:custGeom>
                  <a:avLst/>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4" name="Freeform: Shape 238"/>
                <p:cNvSpPr>
                  <a:spLocks/>
                </p:cNvSpPr>
                <p:nvPr/>
              </p:nvSpPr>
              <p:spPr bwMode="auto">
                <a:xfrm>
                  <a:off x="4494481" y="3462313"/>
                  <a:ext cx="159304" cy="57594"/>
                </a:xfrm>
                <a:custGeom>
                  <a:avLst/>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5" name="Freeform: Shape 239"/>
                <p:cNvSpPr>
                  <a:spLocks/>
                </p:cNvSpPr>
                <p:nvPr/>
              </p:nvSpPr>
              <p:spPr bwMode="auto">
                <a:xfrm>
                  <a:off x="4750592" y="3494174"/>
                  <a:ext cx="132345" cy="132345"/>
                </a:xfrm>
                <a:custGeom>
                  <a:avLst/>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6" name="Freeform: Shape 240"/>
                <p:cNvSpPr>
                  <a:spLocks/>
                </p:cNvSpPr>
                <p:nvPr/>
              </p:nvSpPr>
              <p:spPr bwMode="auto">
                <a:xfrm>
                  <a:off x="4737113" y="3462313"/>
                  <a:ext cx="159304" cy="57594"/>
                </a:xfrm>
                <a:custGeom>
                  <a:avLst/>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7" name="Freeform: Shape 241"/>
                <p:cNvSpPr>
                  <a:spLocks/>
                </p:cNvSpPr>
                <p:nvPr/>
              </p:nvSpPr>
              <p:spPr bwMode="auto">
                <a:xfrm>
                  <a:off x="4618248" y="3348350"/>
                  <a:ext cx="234054" cy="273267"/>
                </a:xfrm>
                <a:custGeom>
                  <a:avLst/>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8" name="Freeform: Shape 242"/>
                <p:cNvSpPr>
                  <a:spLocks/>
                </p:cNvSpPr>
                <p:nvPr/>
              </p:nvSpPr>
              <p:spPr bwMode="auto">
                <a:xfrm>
                  <a:off x="3514151" y="1696494"/>
                  <a:ext cx="26959" cy="30635"/>
                </a:xfrm>
                <a:custGeom>
                  <a:avLst/>
                  <a:gdLst>
                    <a:gd name="T0" fmla="*/ 0 w 6"/>
                    <a:gd name="T1" fmla="*/ 7 h 7"/>
                    <a:gd name="T2" fmla="*/ 6 w 6"/>
                    <a:gd name="T3" fmla="*/ 7 h 7"/>
                    <a:gd name="T4" fmla="*/ 6 w 6"/>
                    <a:gd name="T5" fmla="*/ 0 h 7"/>
                    <a:gd name="T6" fmla="*/ 0 w 6"/>
                    <a:gd name="T7" fmla="*/ 7 h 7"/>
                  </a:gdLst>
                  <a:ah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09" name="Freeform: Shape 243"/>
                <p:cNvSpPr>
                  <a:spLocks/>
                </p:cNvSpPr>
                <p:nvPr/>
              </p:nvSpPr>
              <p:spPr bwMode="auto">
                <a:xfrm>
                  <a:off x="4097447" y="3582404"/>
                  <a:ext cx="145824" cy="145824"/>
                </a:xfrm>
                <a:custGeom>
                  <a:avLst/>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0" name="Freeform: Shape 244"/>
                <p:cNvSpPr>
                  <a:spLocks/>
                </p:cNvSpPr>
                <p:nvPr/>
              </p:nvSpPr>
              <p:spPr bwMode="auto">
                <a:xfrm>
                  <a:off x="3871972" y="3657154"/>
                  <a:ext cx="300226" cy="211996"/>
                </a:xfrm>
                <a:custGeom>
                  <a:avLst/>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1" name="Freeform: Shape 245"/>
                <p:cNvSpPr>
                  <a:spLocks/>
                </p:cNvSpPr>
                <p:nvPr/>
              </p:nvSpPr>
              <p:spPr bwMode="auto">
                <a:xfrm>
                  <a:off x="3266618" y="1903588"/>
                  <a:ext cx="238955" cy="269591"/>
                </a:xfrm>
                <a:custGeom>
                  <a:avLst/>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2" name="Freeform: Shape 246"/>
                <p:cNvSpPr>
                  <a:spLocks/>
                </p:cNvSpPr>
                <p:nvPr/>
              </p:nvSpPr>
              <p:spPr bwMode="auto">
                <a:xfrm>
                  <a:off x="4838822" y="1276177"/>
                  <a:ext cx="340665" cy="274492"/>
                </a:xfrm>
                <a:custGeom>
                  <a:avLst/>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3" name="Freeform: Shape 247"/>
                <p:cNvSpPr>
                  <a:spLocks/>
                </p:cNvSpPr>
                <p:nvPr/>
              </p:nvSpPr>
              <p:spPr bwMode="auto">
                <a:xfrm>
                  <a:off x="5832632" y="2464827"/>
                  <a:ext cx="101709" cy="101709"/>
                </a:xfrm>
                <a:custGeom>
                  <a:avLst/>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4" name="Freeform: Shape 248"/>
                <p:cNvSpPr>
                  <a:spLocks/>
                </p:cNvSpPr>
                <p:nvPr/>
              </p:nvSpPr>
              <p:spPr bwMode="auto">
                <a:xfrm>
                  <a:off x="5868169" y="2434192"/>
                  <a:ext cx="26959" cy="22057"/>
                </a:xfrm>
                <a:custGeom>
                  <a:avLst/>
                  <a:gdLst>
                    <a:gd name="T0" fmla="*/ 22 w 22"/>
                    <a:gd name="T1" fmla="*/ 18 h 18"/>
                    <a:gd name="T2" fmla="*/ 11 w 22"/>
                    <a:gd name="T3" fmla="*/ 0 h 18"/>
                    <a:gd name="T4" fmla="*/ 0 w 22"/>
                    <a:gd name="T5" fmla="*/ 18 h 18"/>
                    <a:gd name="T6" fmla="*/ 22 w 22"/>
                    <a:gd name="T7" fmla="*/ 18 h 18"/>
                  </a:gdLst>
                  <a:ah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5" name="Freeform: Shape 249"/>
                <p:cNvSpPr>
                  <a:spLocks/>
                </p:cNvSpPr>
                <p:nvPr/>
              </p:nvSpPr>
              <p:spPr bwMode="auto">
                <a:xfrm>
                  <a:off x="5939243" y="2500364"/>
                  <a:ext cx="3676" cy="25734"/>
                </a:xfrm>
                <a:custGeom>
                  <a:avLst/>
                  <a:gdLst>
                    <a:gd name="T0" fmla="*/ 0 w 1"/>
                    <a:gd name="T1" fmla="*/ 6 h 6"/>
                    <a:gd name="T2" fmla="*/ 1 w 1"/>
                    <a:gd name="T3" fmla="*/ 6 h 6"/>
                    <a:gd name="T4" fmla="*/ 0 w 1"/>
                    <a:gd name="T5" fmla="*/ 0 h 6"/>
                    <a:gd name="T6" fmla="*/ 0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6" name="Freeform: Shape 250"/>
                <p:cNvSpPr>
                  <a:spLocks/>
                </p:cNvSpPr>
                <p:nvPr/>
              </p:nvSpPr>
              <p:spPr bwMode="auto">
                <a:xfrm>
                  <a:off x="5810574" y="2500364"/>
                  <a:ext cx="13480" cy="857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7" name="Freeform: Shape 251"/>
                <p:cNvSpPr>
                  <a:spLocks/>
                </p:cNvSpPr>
                <p:nvPr/>
              </p:nvSpPr>
              <p:spPr bwMode="auto">
                <a:xfrm>
                  <a:off x="5912283" y="2456249"/>
                  <a:ext cx="26959" cy="25734"/>
                </a:xfrm>
                <a:custGeom>
                  <a:avLst/>
                  <a:gdLst>
                    <a:gd name="T0" fmla="*/ 0 w 6"/>
                    <a:gd name="T1" fmla="*/ 2 h 6"/>
                    <a:gd name="T2" fmla="*/ 5 w 6"/>
                    <a:gd name="T3" fmla="*/ 6 h 6"/>
                    <a:gd name="T4" fmla="*/ 6 w 6"/>
                    <a:gd name="T5" fmla="*/ 2 h 6"/>
                    <a:gd name="T6" fmla="*/ 6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8" name="Freeform: Shape 252"/>
                <p:cNvSpPr>
                  <a:spLocks/>
                </p:cNvSpPr>
                <p:nvPr/>
              </p:nvSpPr>
              <p:spPr bwMode="auto">
                <a:xfrm>
                  <a:off x="5912283" y="2544479"/>
                  <a:ext cx="26959" cy="25734"/>
                </a:xfrm>
                <a:custGeom>
                  <a:avLst/>
                  <a:gdLst>
                    <a:gd name="T0" fmla="*/ 18 w 22"/>
                    <a:gd name="T1" fmla="*/ 0 h 21"/>
                    <a:gd name="T2" fmla="*/ 0 w 22"/>
                    <a:gd name="T3" fmla="*/ 18 h 21"/>
                    <a:gd name="T4" fmla="*/ 22 w 22"/>
                    <a:gd name="T5" fmla="*/ 21 h 21"/>
                    <a:gd name="T6" fmla="*/ 18 w 22"/>
                    <a:gd name="T7" fmla="*/ 0 h 21"/>
                  </a:gdLst>
                  <a:ah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9" name="Freeform: Shape 253"/>
                <p:cNvSpPr>
                  <a:spLocks/>
                </p:cNvSpPr>
                <p:nvPr/>
              </p:nvSpPr>
              <p:spPr bwMode="auto">
                <a:xfrm>
                  <a:off x="5824054" y="2456249"/>
                  <a:ext cx="26959" cy="25734"/>
                </a:xfrm>
                <a:custGeom>
                  <a:avLst/>
                  <a:gdLst>
                    <a:gd name="T0" fmla="*/ 7 w 22"/>
                    <a:gd name="T1" fmla="*/ 21 h 21"/>
                    <a:gd name="T2" fmla="*/ 22 w 22"/>
                    <a:gd name="T3" fmla="*/ 7 h 21"/>
                    <a:gd name="T4" fmla="*/ 0 w 22"/>
                    <a:gd name="T5" fmla="*/ 0 h 21"/>
                    <a:gd name="T6" fmla="*/ 7 w 22"/>
                    <a:gd name="T7" fmla="*/ 21 h 21"/>
                  </a:gdLst>
                  <a:ah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0" name="Freeform: Shape 254"/>
                <p:cNvSpPr>
                  <a:spLocks/>
                </p:cNvSpPr>
                <p:nvPr/>
              </p:nvSpPr>
              <p:spPr bwMode="auto">
                <a:xfrm>
                  <a:off x="5717443" y="2513844"/>
                  <a:ext cx="221800" cy="136021"/>
                </a:xfrm>
                <a:custGeom>
                  <a:avLst/>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5"/>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1" name="Freeform: Shape 255"/>
                <p:cNvSpPr>
                  <a:spLocks/>
                </p:cNvSpPr>
                <p:nvPr/>
              </p:nvSpPr>
              <p:spPr bwMode="auto">
                <a:xfrm>
                  <a:off x="3456557" y="3361830"/>
                  <a:ext cx="150726" cy="215673"/>
                </a:xfrm>
                <a:custGeom>
                  <a:avLst/>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2" name="Freeform: Shape 256"/>
                <p:cNvSpPr>
                  <a:spLocks/>
                </p:cNvSpPr>
                <p:nvPr/>
              </p:nvSpPr>
              <p:spPr bwMode="auto">
                <a:xfrm>
                  <a:off x="3615860" y="3383887"/>
                  <a:ext cx="162980" cy="339439"/>
                </a:xfrm>
                <a:custGeom>
                  <a:avLst/>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3" name="Freeform: Shape 257"/>
                <p:cNvSpPr>
                  <a:spLocks/>
                </p:cNvSpPr>
                <p:nvPr/>
              </p:nvSpPr>
              <p:spPr bwMode="auto">
                <a:xfrm>
                  <a:off x="5550787" y="3472117"/>
                  <a:ext cx="25734" cy="91906"/>
                </a:xfrm>
                <a:custGeom>
                  <a:avLst/>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4" name="Freeform: Shape 258"/>
                <p:cNvSpPr>
                  <a:spLocks/>
                </p:cNvSpPr>
                <p:nvPr/>
              </p:nvSpPr>
              <p:spPr bwMode="auto">
                <a:xfrm>
                  <a:off x="5550787" y="3290756"/>
                  <a:ext cx="25734" cy="17156"/>
                </a:xfrm>
                <a:custGeom>
                  <a:avLst/>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5" name="Freeform: Shape 259"/>
                <p:cNvSpPr>
                  <a:spLocks/>
                </p:cNvSpPr>
                <p:nvPr/>
              </p:nvSpPr>
              <p:spPr bwMode="auto">
                <a:xfrm>
                  <a:off x="5439274" y="3316489"/>
                  <a:ext cx="243857" cy="177685"/>
                </a:xfrm>
                <a:custGeom>
                  <a:avLst/>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6" name="Freeform: Shape 260"/>
                <p:cNvSpPr>
                  <a:spLocks/>
                </p:cNvSpPr>
                <p:nvPr/>
              </p:nvSpPr>
              <p:spPr bwMode="auto">
                <a:xfrm>
                  <a:off x="4295964" y="1228386"/>
                  <a:ext cx="322284" cy="256111"/>
                </a:xfrm>
                <a:custGeom>
                  <a:avLst/>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8">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7" name="Freeform: Shape 261"/>
                <p:cNvSpPr>
                  <a:spLocks/>
                </p:cNvSpPr>
                <p:nvPr/>
              </p:nvSpPr>
              <p:spPr bwMode="auto">
                <a:xfrm>
                  <a:off x="3320536" y="2283466"/>
                  <a:ext cx="259787" cy="256111"/>
                </a:xfrm>
                <a:custGeom>
                  <a:avLst/>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8">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8" name="Freeform: Shape 262"/>
                <p:cNvSpPr>
                  <a:spLocks/>
                </p:cNvSpPr>
                <p:nvPr/>
              </p:nvSpPr>
              <p:spPr bwMode="auto">
                <a:xfrm>
                  <a:off x="3205347" y="2729517"/>
                  <a:ext cx="13480" cy="22057"/>
                </a:xfrm>
                <a:custGeom>
                  <a:avLst/>
                  <a:gdLst>
                    <a:gd name="T0" fmla="*/ 0 w 3"/>
                    <a:gd name="T1" fmla="*/ 5 h 5"/>
                    <a:gd name="T2" fmla="*/ 3 w 3"/>
                    <a:gd name="T3" fmla="*/ 1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29" name="Freeform: Shape 263"/>
                <p:cNvSpPr>
                  <a:spLocks/>
                </p:cNvSpPr>
                <p:nvPr/>
              </p:nvSpPr>
              <p:spPr bwMode="auto">
                <a:xfrm>
                  <a:off x="3200445" y="2671922"/>
                  <a:ext cx="49017" cy="53918"/>
                </a:xfrm>
                <a:custGeom>
                  <a:avLst/>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0" name="Freeform: Shape 264"/>
                <p:cNvSpPr>
                  <a:spLocks/>
                </p:cNvSpPr>
                <p:nvPr/>
              </p:nvSpPr>
              <p:spPr bwMode="auto">
                <a:xfrm>
                  <a:off x="3293577" y="2712361"/>
                  <a:ext cx="96808" cy="91906"/>
                </a:xfrm>
                <a:custGeom>
                  <a:avLst/>
                  <a:gdLst>
                    <a:gd name="T0" fmla="*/ 12 w 22"/>
                    <a:gd name="T1" fmla="*/ 21 h 21"/>
                    <a:gd name="T2" fmla="*/ 22 w 22"/>
                    <a:gd name="T3" fmla="*/ 21 h 21"/>
                    <a:gd name="T4" fmla="*/ 6 w 22"/>
                    <a:gd name="T5" fmla="*/ 0 h 21"/>
                    <a:gd name="T6" fmla="*/ 0 w 22"/>
                    <a:gd name="T7" fmla="*/ 5 h 21"/>
                    <a:gd name="T8" fmla="*/ 12 w 22"/>
                    <a:gd name="T9" fmla="*/ 21 h 21"/>
                  </a:gdLst>
                  <a:ah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1" name="Freeform: Shape 265"/>
                <p:cNvSpPr>
                  <a:spLocks/>
                </p:cNvSpPr>
                <p:nvPr/>
              </p:nvSpPr>
              <p:spPr bwMode="auto">
                <a:xfrm>
                  <a:off x="3258040" y="2671922"/>
                  <a:ext cx="52693" cy="53918"/>
                </a:xfrm>
                <a:custGeom>
                  <a:avLst/>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2" name="Freeform: Shape 266"/>
                <p:cNvSpPr>
                  <a:spLocks/>
                </p:cNvSpPr>
                <p:nvPr/>
              </p:nvSpPr>
              <p:spPr bwMode="auto">
                <a:xfrm>
                  <a:off x="3213925" y="2814070"/>
                  <a:ext cx="220574" cy="180136"/>
                </a:xfrm>
                <a:custGeom>
                  <a:avLst/>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3" name="Freeform: Shape 267"/>
                <p:cNvSpPr>
                  <a:spLocks/>
                </p:cNvSpPr>
                <p:nvPr/>
              </p:nvSpPr>
              <p:spPr bwMode="auto">
                <a:xfrm>
                  <a:off x="5735824" y="2010199"/>
                  <a:ext cx="88230" cy="88230"/>
                </a:xfrm>
                <a:custGeom>
                  <a:avLst/>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4" name="Freeform: Shape 268"/>
                <p:cNvSpPr>
                  <a:spLocks/>
                </p:cNvSpPr>
                <p:nvPr/>
              </p:nvSpPr>
              <p:spPr bwMode="auto">
                <a:xfrm>
                  <a:off x="5708865" y="2142544"/>
                  <a:ext cx="198517" cy="149500"/>
                </a:xfrm>
                <a:custGeom>
                  <a:avLst/>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5" name="Freeform: Shape 269"/>
                <p:cNvSpPr>
                  <a:spLocks/>
                </p:cNvSpPr>
                <p:nvPr/>
              </p:nvSpPr>
              <p:spPr bwMode="auto">
                <a:xfrm>
                  <a:off x="4269005" y="1537190"/>
                  <a:ext cx="155627" cy="66172"/>
                </a:xfrm>
                <a:custGeom>
                  <a:avLst/>
                  <a:gdLst>
                    <a:gd name="T0" fmla="*/ 0 w 127"/>
                    <a:gd name="T1" fmla="*/ 29 h 54"/>
                    <a:gd name="T2" fmla="*/ 51 w 127"/>
                    <a:gd name="T3" fmla="*/ 54 h 54"/>
                    <a:gd name="T4" fmla="*/ 127 w 127"/>
                    <a:gd name="T5" fmla="*/ 54 h 54"/>
                    <a:gd name="T6" fmla="*/ 15 w 127"/>
                    <a:gd name="T7" fmla="*/ 0 h 54"/>
                    <a:gd name="T8" fmla="*/ 0 w 127"/>
                    <a:gd name="T9" fmla="*/ 29 h 54"/>
                  </a:gdLst>
                  <a:ah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6" name="Freeform: Shape 270"/>
                <p:cNvSpPr>
                  <a:spLocks/>
                </p:cNvSpPr>
                <p:nvPr/>
              </p:nvSpPr>
              <p:spPr bwMode="auto">
                <a:xfrm>
                  <a:off x="4269005" y="1611940"/>
                  <a:ext cx="376202" cy="189939"/>
                </a:xfrm>
                <a:custGeom>
                  <a:avLst/>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7" name="Freeform: Shape 271"/>
                <p:cNvSpPr>
                  <a:spLocks/>
                </p:cNvSpPr>
                <p:nvPr/>
              </p:nvSpPr>
              <p:spPr bwMode="auto">
                <a:xfrm>
                  <a:off x="3637918" y="1788400"/>
                  <a:ext cx="84553" cy="142148"/>
                </a:xfrm>
                <a:custGeom>
                  <a:avLst/>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8" name="Freeform: Shape 272"/>
                <p:cNvSpPr>
                  <a:spLocks/>
                </p:cNvSpPr>
                <p:nvPr/>
              </p:nvSpPr>
              <p:spPr bwMode="auto">
                <a:xfrm>
                  <a:off x="3490105" y="1602790"/>
                  <a:ext cx="132345" cy="83328"/>
                </a:xfrm>
                <a:custGeom>
                  <a:avLst/>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9" name="Freeform: Shape 273"/>
                <p:cNvSpPr>
                  <a:spLocks/>
                </p:cNvSpPr>
                <p:nvPr/>
              </p:nvSpPr>
              <p:spPr bwMode="auto">
                <a:xfrm>
                  <a:off x="5369426" y="2200138"/>
                  <a:ext cx="269591" cy="136021"/>
                </a:xfrm>
                <a:custGeom>
                  <a:avLst/>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0" name="Rectangle 274"/>
                <p:cNvSpPr>
                  <a:spLocks/>
                </p:cNvSpPr>
                <p:nvPr/>
              </p:nvSpPr>
              <p:spPr bwMode="auto">
                <a:xfrm>
                  <a:off x="5369426" y="2345962"/>
                  <a:ext cx="247533" cy="22057"/>
                </a:xfrm>
                <a:prstGeom prst="rect">
                  <a:avLst/>
                </a:pr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1" name="Freeform: Shape 275"/>
                <p:cNvSpPr>
                  <a:spLocks/>
                </p:cNvSpPr>
                <p:nvPr/>
              </p:nvSpPr>
              <p:spPr bwMode="auto">
                <a:xfrm>
                  <a:off x="5427020" y="2080048"/>
                  <a:ext cx="44115" cy="115189"/>
                </a:xfrm>
                <a:custGeom>
                  <a:avLst/>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2" name="Freeform: Shape 276"/>
                <p:cNvSpPr>
                  <a:spLocks/>
                </p:cNvSpPr>
                <p:nvPr/>
              </p:nvSpPr>
              <p:spPr bwMode="auto">
                <a:xfrm>
                  <a:off x="5488291" y="2080048"/>
                  <a:ext cx="44115" cy="115189"/>
                </a:xfrm>
                <a:custGeom>
                  <a:avLst/>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3" name="Freeform: Shape 277"/>
                <p:cNvSpPr>
                  <a:spLocks/>
                </p:cNvSpPr>
                <p:nvPr/>
              </p:nvSpPr>
              <p:spPr bwMode="auto">
                <a:xfrm>
                  <a:off x="4794707" y="1638899"/>
                  <a:ext cx="220574" cy="220574"/>
                </a:xfrm>
                <a:custGeom>
                  <a:avLst/>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4" name="Freeform: Shape 278"/>
                <p:cNvSpPr>
                  <a:spLocks/>
                </p:cNvSpPr>
                <p:nvPr/>
              </p:nvSpPr>
              <p:spPr bwMode="auto">
                <a:xfrm>
                  <a:off x="4163620" y="3246641"/>
                  <a:ext cx="225476" cy="229152"/>
                </a:xfrm>
                <a:custGeom>
                  <a:avLst/>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5" name="Freeform: Shape 279"/>
                <p:cNvSpPr>
                  <a:spLocks/>
                </p:cNvSpPr>
                <p:nvPr/>
              </p:nvSpPr>
              <p:spPr bwMode="auto">
                <a:xfrm>
                  <a:off x="4335177" y="3428002"/>
                  <a:ext cx="71074" cy="69849"/>
                </a:xfrm>
                <a:custGeom>
                  <a:avLst/>
                  <a:gdLst>
                    <a:gd name="T0" fmla="*/ 47 w 58"/>
                    <a:gd name="T1" fmla="*/ 0 h 57"/>
                    <a:gd name="T2" fmla="*/ 0 w 58"/>
                    <a:gd name="T3" fmla="*/ 46 h 57"/>
                    <a:gd name="T4" fmla="*/ 11 w 58"/>
                    <a:gd name="T5" fmla="*/ 57 h 57"/>
                    <a:gd name="T6" fmla="*/ 58 w 58"/>
                    <a:gd name="T7" fmla="*/ 10 h 57"/>
                    <a:gd name="T8" fmla="*/ 47 w 58"/>
                    <a:gd name="T9" fmla="*/ 0 h 57"/>
                  </a:gdLst>
                  <a:ahLst/>
                  <a:cxnLst>
                    <a:cxn ang="0">
                      <a:pos x="T0" y="T1"/>
                    </a:cxn>
                    <a:cxn ang="0">
                      <a:pos x="T2" y="T3"/>
                    </a:cxn>
                    <a:cxn ang="0">
                      <a:pos x="T4" y="T5"/>
                    </a:cxn>
                    <a:cxn ang="0">
                      <a:pos x="T6" y="T7"/>
                    </a:cxn>
                    <a:cxn ang="0">
                      <a:pos x="T8" y="T9"/>
                    </a:cxn>
                  </a:cxnLst>
                  <a:rect l="0" t="0" r="r" b="b"/>
                  <a:pathLst>
                    <a:path w="58" h="57">
                      <a:moveTo>
                        <a:pt x="47" y="0"/>
                      </a:moveTo>
                      <a:lnTo>
                        <a:pt x="0" y="46"/>
                      </a:lnTo>
                      <a:lnTo>
                        <a:pt x="11" y="57"/>
                      </a:lnTo>
                      <a:lnTo>
                        <a:pt x="58" y="10"/>
                      </a:lnTo>
                      <a:lnTo>
                        <a:pt x="47" y="0"/>
                      </a:lnTo>
                      <a:close/>
                    </a:path>
                  </a:pathLst>
                </a:custGeom>
                <a:solidFill>
                  <a:srgbClr val="497193"/>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6" name="Oval 280"/>
                <p:cNvSpPr>
                  <a:spLocks/>
                </p:cNvSpPr>
                <p:nvPr/>
              </p:nvSpPr>
              <p:spPr bwMode="auto">
                <a:xfrm>
                  <a:off x="6017669" y="2646188"/>
                  <a:ext cx="35537" cy="34312"/>
                </a:xfrm>
                <a:prstGeom prst="ellipse">
                  <a:avLst/>
                </a:pr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7" name="Freeform: Shape 281"/>
                <p:cNvSpPr>
                  <a:spLocks/>
                </p:cNvSpPr>
                <p:nvPr/>
              </p:nvSpPr>
              <p:spPr bwMode="auto">
                <a:xfrm>
                  <a:off x="3634242" y="1364407"/>
                  <a:ext cx="74750" cy="75976"/>
                </a:xfrm>
                <a:custGeom>
                  <a:avLst/>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9" name="Freeform: Shape 282"/>
                <p:cNvSpPr>
                  <a:spLocks/>
                </p:cNvSpPr>
                <p:nvPr/>
              </p:nvSpPr>
              <p:spPr bwMode="auto">
                <a:xfrm>
                  <a:off x="3588901" y="3533387"/>
                  <a:ext cx="18381" cy="44115"/>
                </a:xfrm>
                <a:custGeom>
                  <a:avLst/>
                  <a:gdLst>
                    <a:gd name="T0" fmla="*/ 1 w 4"/>
                    <a:gd name="T1" fmla="*/ 8 h 10"/>
                    <a:gd name="T2" fmla="*/ 4 w 4"/>
                    <a:gd name="T3" fmla="*/ 3 h 10"/>
                    <a:gd name="T4" fmla="*/ 1 w 4"/>
                    <a:gd name="T5" fmla="*/ 0 h 10"/>
                    <a:gd name="T6" fmla="*/ 1 w 4"/>
                    <a:gd name="T7" fmla="*/ 8 h 10"/>
                    <a:gd name="T8" fmla="*/ 1 w 4"/>
                    <a:gd name="T9" fmla="*/ 8 h 10"/>
                  </a:gdLst>
                  <a:ah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nvGrpSpPr>
              <p:cNvPr id="24" name="Group 57"/>
              <p:cNvGrpSpPr/>
              <p:nvPr/>
            </p:nvGrpSpPr>
            <p:grpSpPr>
              <a:xfrm>
                <a:off x="6230840" y="1044862"/>
                <a:ext cx="5334632" cy="5300318"/>
                <a:chOff x="2569358" y="623032"/>
                <a:chExt cx="4000972" cy="3975239"/>
              </a:xfrm>
            </p:grpSpPr>
            <p:sp>
              <p:nvSpPr>
                <p:cNvPr id="96" name="Freeform: Shape 130"/>
                <p:cNvSpPr>
                  <a:spLocks/>
                </p:cNvSpPr>
                <p:nvPr/>
              </p:nvSpPr>
              <p:spPr bwMode="auto">
                <a:xfrm>
                  <a:off x="6256624" y="2084949"/>
                  <a:ext cx="225476" cy="145824"/>
                </a:xfrm>
                <a:custGeom>
                  <a:avLst/>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97" name="Freeform: Shape 131"/>
                <p:cNvSpPr>
                  <a:spLocks/>
                </p:cNvSpPr>
                <p:nvPr/>
              </p:nvSpPr>
              <p:spPr bwMode="auto">
                <a:xfrm>
                  <a:off x="6151239" y="1925646"/>
                  <a:ext cx="100484" cy="110287"/>
                </a:xfrm>
                <a:custGeom>
                  <a:avLst/>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nvGrpSpPr>
                <p:cNvPr id="98" name="Group 132"/>
                <p:cNvGrpSpPr/>
                <p:nvPr/>
              </p:nvGrpSpPr>
              <p:grpSpPr>
                <a:xfrm>
                  <a:off x="2569358" y="623032"/>
                  <a:ext cx="4000972" cy="3975239"/>
                  <a:chOff x="2569358" y="623032"/>
                  <a:chExt cx="4000972" cy="3975239"/>
                </a:xfrm>
                <a:solidFill>
                  <a:schemeClr val="bg1">
                    <a:lumMod val="95000"/>
                  </a:schemeClr>
                </a:solidFill>
              </p:grpSpPr>
              <p:sp>
                <p:nvSpPr>
                  <p:cNvPr id="99" name="Freeform: Shape 133"/>
                  <p:cNvSpPr>
                    <a:spLocks/>
                  </p:cNvSpPr>
                  <p:nvPr/>
                </p:nvSpPr>
                <p:spPr bwMode="auto">
                  <a:xfrm>
                    <a:off x="6256624" y="2680500"/>
                    <a:ext cx="300226" cy="301452"/>
                  </a:xfrm>
                  <a:custGeom>
                    <a:avLst/>
                    <a:gdLst>
                      <a:gd name="T0" fmla="*/ 67 w 68"/>
                      <a:gd name="T1" fmla="*/ 26 h 68"/>
                      <a:gd name="T2" fmla="*/ 53 w 68"/>
                      <a:gd name="T3" fmla="*/ 32 h 68"/>
                      <a:gd name="T4" fmla="*/ 48 w 68"/>
                      <a:gd name="T5" fmla="*/ 32 h 68"/>
                      <a:gd name="T6" fmla="*/ 45 w 68"/>
                      <a:gd name="T7" fmla="*/ 25 h 68"/>
                      <a:gd name="T8" fmla="*/ 49 w 68"/>
                      <a:gd name="T9" fmla="*/ 21 h 68"/>
                      <a:gd name="T10" fmla="*/ 63 w 68"/>
                      <a:gd name="T11" fmla="*/ 16 h 68"/>
                      <a:gd name="T12" fmla="*/ 56 w 68"/>
                      <a:gd name="T13" fmla="*/ 8 h 68"/>
                      <a:gd name="T14" fmla="*/ 48 w 68"/>
                      <a:gd name="T15" fmla="*/ 5 h 68"/>
                      <a:gd name="T16" fmla="*/ 46 w 68"/>
                      <a:gd name="T17" fmla="*/ 16 h 68"/>
                      <a:gd name="T18" fmla="*/ 40 w 68"/>
                      <a:gd name="T19" fmla="*/ 25 h 68"/>
                      <a:gd name="T20" fmla="*/ 40 w 68"/>
                      <a:gd name="T21" fmla="*/ 15 h 68"/>
                      <a:gd name="T22" fmla="*/ 36 w 68"/>
                      <a:gd name="T23" fmla="*/ 12 h 68"/>
                      <a:gd name="T24" fmla="*/ 36 w 68"/>
                      <a:gd name="T25" fmla="*/ 7 h 68"/>
                      <a:gd name="T26" fmla="*/ 32 w 68"/>
                      <a:gd name="T27" fmla="*/ 7 h 68"/>
                      <a:gd name="T28" fmla="*/ 32 w 68"/>
                      <a:gd name="T29" fmla="*/ 12 h 68"/>
                      <a:gd name="T30" fmla="*/ 27 w 68"/>
                      <a:gd name="T31" fmla="*/ 15 h 68"/>
                      <a:gd name="T32" fmla="*/ 28 w 68"/>
                      <a:gd name="T33" fmla="*/ 25 h 68"/>
                      <a:gd name="T34" fmla="*/ 21 w 68"/>
                      <a:gd name="T35" fmla="*/ 16 h 68"/>
                      <a:gd name="T36" fmla="*/ 20 w 68"/>
                      <a:gd name="T37" fmla="*/ 5 h 68"/>
                      <a:gd name="T38" fmla="*/ 11 w 68"/>
                      <a:gd name="T39" fmla="*/ 8 h 68"/>
                      <a:gd name="T40" fmla="*/ 5 w 68"/>
                      <a:gd name="T41" fmla="*/ 16 h 68"/>
                      <a:gd name="T42" fmla="*/ 19 w 68"/>
                      <a:gd name="T43" fmla="*/ 21 h 68"/>
                      <a:gd name="T44" fmla="*/ 22 w 68"/>
                      <a:gd name="T45" fmla="*/ 25 h 68"/>
                      <a:gd name="T46" fmla="*/ 20 w 68"/>
                      <a:gd name="T47" fmla="*/ 32 h 68"/>
                      <a:gd name="T48" fmla="*/ 14 w 68"/>
                      <a:gd name="T49" fmla="*/ 32 h 68"/>
                      <a:gd name="T50" fmla="*/ 1 w 68"/>
                      <a:gd name="T51" fmla="*/ 26 h 68"/>
                      <a:gd name="T52" fmla="*/ 0 w 68"/>
                      <a:gd name="T53" fmla="*/ 36 h 68"/>
                      <a:gd name="T54" fmla="*/ 3 w 68"/>
                      <a:gd name="T55" fmla="*/ 44 h 68"/>
                      <a:gd name="T56" fmla="*/ 12 w 68"/>
                      <a:gd name="T57" fmla="*/ 38 h 68"/>
                      <a:gd name="T58" fmla="*/ 23 w 68"/>
                      <a:gd name="T59" fmla="*/ 36 h 68"/>
                      <a:gd name="T60" fmla="*/ 16 w 68"/>
                      <a:gd name="T61" fmla="*/ 42 h 68"/>
                      <a:gd name="T62" fmla="*/ 17 w 68"/>
                      <a:gd name="T63" fmla="*/ 48 h 68"/>
                      <a:gd name="T64" fmla="*/ 13 w 68"/>
                      <a:gd name="T65" fmla="*/ 52 h 68"/>
                      <a:gd name="T66" fmla="*/ 16 w 68"/>
                      <a:gd name="T67" fmla="*/ 54 h 68"/>
                      <a:gd name="T68" fmla="*/ 20 w 68"/>
                      <a:gd name="T69" fmla="*/ 50 h 68"/>
                      <a:gd name="T70" fmla="*/ 25 w 68"/>
                      <a:gd name="T71" fmla="*/ 52 h 68"/>
                      <a:gd name="T72" fmla="*/ 32 w 68"/>
                      <a:gd name="T73" fmla="*/ 44 h 68"/>
                      <a:gd name="T74" fmla="*/ 30 w 68"/>
                      <a:gd name="T75" fmla="*/ 55 h 68"/>
                      <a:gd name="T76" fmla="*/ 23 w 68"/>
                      <a:gd name="T77" fmla="*/ 64 h 68"/>
                      <a:gd name="T78" fmla="*/ 32 w 68"/>
                      <a:gd name="T79" fmla="*/ 68 h 68"/>
                      <a:gd name="T80" fmla="*/ 42 w 68"/>
                      <a:gd name="T81" fmla="*/ 67 h 68"/>
                      <a:gd name="T82" fmla="*/ 36 w 68"/>
                      <a:gd name="T83" fmla="*/ 53 h 68"/>
                      <a:gd name="T84" fmla="*/ 36 w 68"/>
                      <a:gd name="T85" fmla="*/ 48 h 68"/>
                      <a:gd name="T86" fmla="*/ 42 w 68"/>
                      <a:gd name="T87" fmla="*/ 45 h 68"/>
                      <a:gd name="T88" fmla="*/ 46 w 68"/>
                      <a:gd name="T89" fmla="*/ 49 h 68"/>
                      <a:gd name="T90" fmla="*/ 52 w 68"/>
                      <a:gd name="T91" fmla="*/ 63 h 68"/>
                      <a:gd name="T92" fmla="*/ 59 w 68"/>
                      <a:gd name="T93" fmla="*/ 56 h 68"/>
                      <a:gd name="T94" fmla="*/ 63 w 68"/>
                      <a:gd name="T95" fmla="*/ 48 h 68"/>
                      <a:gd name="T96" fmla="*/ 52 w 68"/>
                      <a:gd name="T97" fmla="*/ 46 h 68"/>
                      <a:gd name="T98" fmla="*/ 42 w 68"/>
                      <a:gd name="T99" fmla="*/ 40 h 68"/>
                      <a:gd name="T100" fmla="*/ 53 w 68"/>
                      <a:gd name="T101" fmla="*/ 40 h 68"/>
                      <a:gd name="T102" fmla="*/ 55 w 68"/>
                      <a:gd name="T103" fmla="*/ 36 h 68"/>
                      <a:gd name="T104" fmla="*/ 61 w 68"/>
                      <a:gd name="T105"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8" y="32"/>
                        </a:moveTo>
                        <a:cubicBezTo>
                          <a:pt x="61" y="32"/>
                          <a:pt x="61" y="32"/>
                          <a:pt x="61" y="32"/>
                        </a:cubicBezTo>
                        <a:cubicBezTo>
                          <a:pt x="67" y="26"/>
                          <a:pt x="67" y="26"/>
                          <a:pt x="67" y="26"/>
                        </a:cubicBezTo>
                        <a:cubicBezTo>
                          <a:pt x="64" y="23"/>
                          <a:pt x="64" y="23"/>
                          <a:pt x="64" y="23"/>
                        </a:cubicBezTo>
                        <a:cubicBezTo>
                          <a:pt x="55" y="32"/>
                          <a:pt x="55" y="32"/>
                          <a:pt x="55" y="32"/>
                        </a:cubicBezTo>
                        <a:cubicBezTo>
                          <a:pt x="53" y="32"/>
                          <a:pt x="53" y="32"/>
                          <a:pt x="53" y="32"/>
                        </a:cubicBezTo>
                        <a:cubicBezTo>
                          <a:pt x="55" y="30"/>
                          <a:pt x="55" y="30"/>
                          <a:pt x="55" y="30"/>
                        </a:cubicBezTo>
                        <a:cubicBezTo>
                          <a:pt x="53" y="27"/>
                          <a:pt x="53" y="27"/>
                          <a:pt x="53" y="27"/>
                        </a:cubicBezTo>
                        <a:cubicBezTo>
                          <a:pt x="48" y="32"/>
                          <a:pt x="48" y="32"/>
                          <a:pt x="48" y="32"/>
                        </a:cubicBezTo>
                        <a:cubicBezTo>
                          <a:pt x="44" y="32"/>
                          <a:pt x="44" y="32"/>
                          <a:pt x="44" y="32"/>
                        </a:cubicBezTo>
                        <a:cubicBezTo>
                          <a:pt x="44" y="30"/>
                          <a:pt x="43" y="29"/>
                          <a:pt x="42" y="28"/>
                        </a:cubicBezTo>
                        <a:cubicBezTo>
                          <a:pt x="45" y="25"/>
                          <a:pt x="45" y="25"/>
                          <a:pt x="45" y="25"/>
                        </a:cubicBezTo>
                        <a:cubicBezTo>
                          <a:pt x="52" y="25"/>
                          <a:pt x="52" y="25"/>
                          <a:pt x="52" y="25"/>
                        </a:cubicBezTo>
                        <a:cubicBezTo>
                          <a:pt x="52" y="21"/>
                          <a:pt x="52" y="21"/>
                          <a:pt x="52" y="21"/>
                        </a:cubicBezTo>
                        <a:cubicBezTo>
                          <a:pt x="49" y="21"/>
                          <a:pt x="49" y="21"/>
                          <a:pt x="49" y="21"/>
                        </a:cubicBezTo>
                        <a:cubicBezTo>
                          <a:pt x="50" y="20"/>
                          <a:pt x="50" y="20"/>
                          <a:pt x="50" y="20"/>
                        </a:cubicBezTo>
                        <a:cubicBezTo>
                          <a:pt x="63" y="20"/>
                          <a:pt x="63" y="20"/>
                          <a:pt x="63" y="20"/>
                        </a:cubicBezTo>
                        <a:cubicBezTo>
                          <a:pt x="63" y="16"/>
                          <a:pt x="63" y="16"/>
                          <a:pt x="63" y="16"/>
                        </a:cubicBezTo>
                        <a:cubicBezTo>
                          <a:pt x="54" y="16"/>
                          <a:pt x="54" y="16"/>
                          <a:pt x="54" y="16"/>
                        </a:cubicBezTo>
                        <a:cubicBezTo>
                          <a:pt x="59" y="11"/>
                          <a:pt x="59" y="11"/>
                          <a:pt x="59" y="11"/>
                        </a:cubicBezTo>
                        <a:cubicBezTo>
                          <a:pt x="56" y="8"/>
                          <a:pt x="56" y="8"/>
                          <a:pt x="56" y="8"/>
                        </a:cubicBezTo>
                        <a:cubicBezTo>
                          <a:pt x="52" y="13"/>
                          <a:pt x="52" y="13"/>
                          <a:pt x="52" y="13"/>
                        </a:cubicBezTo>
                        <a:cubicBezTo>
                          <a:pt x="52" y="5"/>
                          <a:pt x="52" y="5"/>
                          <a:pt x="52" y="5"/>
                        </a:cubicBezTo>
                        <a:cubicBezTo>
                          <a:pt x="48" y="5"/>
                          <a:pt x="48" y="5"/>
                          <a:pt x="48" y="5"/>
                        </a:cubicBezTo>
                        <a:cubicBezTo>
                          <a:pt x="48" y="17"/>
                          <a:pt x="48" y="17"/>
                          <a:pt x="48" y="17"/>
                        </a:cubicBezTo>
                        <a:cubicBezTo>
                          <a:pt x="46" y="19"/>
                          <a:pt x="46" y="19"/>
                          <a:pt x="46" y="19"/>
                        </a:cubicBezTo>
                        <a:cubicBezTo>
                          <a:pt x="46" y="16"/>
                          <a:pt x="46" y="16"/>
                          <a:pt x="46" y="16"/>
                        </a:cubicBezTo>
                        <a:cubicBezTo>
                          <a:pt x="42" y="16"/>
                          <a:pt x="42" y="16"/>
                          <a:pt x="42" y="16"/>
                        </a:cubicBezTo>
                        <a:cubicBezTo>
                          <a:pt x="42" y="22"/>
                          <a:pt x="42" y="22"/>
                          <a:pt x="42" y="22"/>
                        </a:cubicBezTo>
                        <a:cubicBezTo>
                          <a:pt x="40" y="25"/>
                          <a:pt x="40" y="25"/>
                          <a:pt x="40" y="25"/>
                        </a:cubicBezTo>
                        <a:cubicBezTo>
                          <a:pt x="38" y="24"/>
                          <a:pt x="37" y="24"/>
                          <a:pt x="36" y="23"/>
                        </a:cubicBezTo>
                        <a:cubicBezTo>
                          <a:pt x="36" y="20"/>
                          <a:pt x="36" y="20"/>
                          <a:pt x="36" y="20"/>
                        </a:cubicBezTo>
                        <a:cubicBezTo>
                          <a:pt x="40" y="15"/>
                          <a:pt x="40" y="15"/>
                          <a:pt x="40" y="15"/>
                        </a:cubicBezTo>
                        <a:cubicBezTo>
                          <a:pt x="38" y="12"/>
                          <a:pt x="38" y="12"/>
                          <a:pt x="38" y="12"/>
                        </a:cubicBezTo>
                        <a:cubicBezTo>
                          <a:pt x="36" y="14"/>
                          <a:pt x="36" y="14"/>
                          <a:pt x="36" y="14"/>
                        </a:cubicBezTo>
                        <a:cubicBezTo>
                          <a:pt x="36" y="12"/>
                          <a:pt x="36" y="12"/>
                          <a:pt x="36" y="12"/>
                        </a:cubicBezTo>
                        <a:cubicBezTo>
                          <a:pt x="44" y="3"/>
                          <a:pt x="44" y="3"/>
                          <a:pt x="44" y="3"/>
                        </a:cubicBezTo>
                        <a:cubicBezTo>
                          <a:pt x="42" y="1"/>
                          <a:pt x="42" y="1"/>
                          <a:pt x="42" y="1"/>
                        </a:cubicBezTo>
                        <a:cubicBezTo>
                          <a:pt x="36" y="7"/>
                          <a:pt x="36" y="7"/>
                          <a:pt x="36" y="7"/>
                        </a:cubicBezTo>
                        <a:cubicBezTo>
                          <a:pt x="36" y="0"/>
                          <a:pt x="36" y="0"/>
                          <a:pt x="36" y="0"/>
                        </a:cubicBezTo>
                        <a:cubicBezTo>
                          <a:pt x="32" y="0"/>
                          <a:pt x="32" y="0"/>
                          <a:pt x="32" y="0"/>
                        </a:cubicBezTo>
                        <a:cubicBezTo>
                          <a:pt x="32" y="7"/>
                          <a:pt x="32" y="7"/>
                          <a:pt x="32" y="7"/>
                        </a:cubicBezTo>
                        <a:cubicBezTo>
                          <a:pt x="26" y="1"/>
                          <a:pt x="26" y="1"/>
                          <a:pt x="26" y="1"/>
                        </a:cubicBezTo>
                        <a:cubicBezTo>
                          <a:pt x="23" y="3"/>
                          <a:pt x="23" y="3"/>
                          <a:pt x="23" y="3"/>
                        </a:cubicBezTo>
                        <a:cubicBezTo>
                          <a:pt x="32" y="12"/>
                          <a:pt x="32" y="12"/>
                          <a:pt x="32" y="12"/>
                        </a:cubicBezTo>
                        <a:cubicBezTo>
                          <a:pt x="32" y="14"/>
                          <a:pt x="32" y="14"/>
                          <a:pt x="32" y="14"/>
                        </a:cubicBezTo>
                        <a:cubicBezTo>
                          <a:pt x="30" y="12"/>
                          <a:pt x="30" y="12"/>
                          <a:pt x="30" y="12"/>
                        </a:cubicBezTo>
                        <a:cubicBezTo>
                          <a:pt x="27" y="15"/>
                          <a:pt x="27" y="15"/>
                          <a:pt x="27" y="15"/>
                        </a:cubicBezTo>
                        <a:cubicBezTo>
                          <a:pt x="32" y="20"/>
                          <a:pt x="32" y="20"/>
                          <a:pt x="32" y="20"/>
                        </a:cubicBezTo>
                        <a:cubicBezTo>
                          <a:pt x="32" y="23"/>
                          <a:pt x="32" y="23"/>
                          <a:pt x="32" y="23"/>
                        </a:cubicBezTo>
                        <a:cubicBezTo>
                          <a:pt x="30" y="24"/>
                          <a:pt x="29" y="24"/>
                          <a:pt x="28" y="25"/>
                        </a:cubicBezTo>
                        <a:cubicBezTo>
                          <a:pt x="25" y="22"/>
                          <a:pt x="25" y="22"/>
                          <a:pt x="25" y="22"/>
                        </a:cubicBezTo>
                        <a:cubicBezTo>
                          <a:pt x="25" y="16"/>
                          <a:pt x="25" y="16"/>
                          <a:pt x="25" y="16"/>
                        </a:cubicBezTo>
                        <a:cubicBezTo>
                          <a:pt x="21" y="16"/>
                          <a:pt x="21" y="16"/>
                          <a:pt x="21" y="16"/>
                        </a:cubicBezTo>
                        <a:cubicBezTo>
                          <a:pt x="21" y="19"/>
                          <a:pt x="21" y="19"/>
                          <a:pt x="21" y="19"/>
                        </a:cubicBezTo>
                        <a:cubicBezTo>
                          <a:pt x="20" y="17"/>
                          <a:pt x="20" y="17"/>
                          <a:pt x="20" y="17"/>
                        </a:cubicBezTo>
                        <a:cubicBezTo>
                          <a:pt x="20" y="5"/>
                          <a:pt x="20" y="5"/>
                          <a:pt x="20" y="5"/>
                        </a:cubicBezTo>
                        <a:cubicBezTo>
                          <a:pt x="16" y="5"/>
                          <a:pt x="16" y="5"/>
                          <a:pt x="16" y="5"/>
                        </a:cubicBezTo>
                        <a:cubicBezTo>
                          <a:pt x="16" y="13"/>
                          <a:pt x="16" y="13"/>
                          <a:pt x="16" y="13"/>
                        </a:cubicBezTo>
                        <a:cubicBezTo>
                          <a:pt x="11" y="8"/>
                          <a:pt x="11" y="8"/>
                          <a:pt x="11" y="8"/>
                        </a:cubicBezTo>
                        <a:cubicBezTo>
                          <a:pt x="8" y="11"/>
                          <a:pt x="8" y="11"/>
                          <a:pt x="8" y="11"/>
                        </a:cubicBezTo>
                        <a:cubicBezTo>
                          <a:pt x="13" y="16"/>
                          <a:pt x="13" y="16"/>
                          <a:pt x="13" y="16"/>
                        </a:cubicBezTo>
                        <a:cubicBezTo>
                          <a:pt x="5" y="16"/>
                          <a:pt x="5" y="16"/>
                          <a:pt x="5" y="16"/>
                        </a:cubicBezTo>
                        <a:cubicBezTo>
                          <a:pt x="5" y="20"/>
                          <a:pt x="5" y="20"/>
                          <a:pt x="5" y="20"/>
                        </a:cubicBezTo>
                        <a:cubicBezTo>
                          <a:pt x="17" y="20"/>
                          <a:pt x="17" y="20"/>
                          <a:pt x="17" y="20"/>
                        </a:cubicBezTo>
                        <a:cubicBezTo>
                          <a:pt x="19" y="21"/>
                          <a:pt x="19" y="21"/>
                          <a:pt x="19" y="21"/>
                        </a:cubicBezTo>
                        <a:cubicBezTo>
                          <a:pt x="16" y="21"/>
                          <a:pt x="16" y="21"/>
                          <a:pt x="16" y="21"/>
                        </a:cubicBezTo>
                        <a:cubicBezTo>
                          <a:pt x="16" y="25"/>
                          <a:pt x="16" y="25"/>
                          <a:pt x="16" y="25"/>
                        </a:cubicBezTo>
                        <a:cubicBezTo>
                          <a:pt x="22" y="25"/>
                          <a:pt x="22" y="25"/>
                          <a:pt x="22" y="25"/>
                        </a:cubicBezTo>
                        <a:cubicBezTo>
                          <a:pt x="25" y="28"/>
                          <a:pt x="25" y="28"/>
                          <a:pt x="25" y="28"/>
                        </a:cubicBezTo>
                        <a:cubicBezTo>
                          <a:pt x="24" y="29"/>
                          <a:pt x="24" y="30"/>
                          <a:pt x="23" y="32"/>
                        </a:cubicBezTo>
                        <a:cubicBezTo>
                          <a:pt x="20" y="32"/>
                          <a:pt x="20" y="32"/>
                          <a:pt x="20" y="32"/>
                        </a:cubicBezTo>
                        <a:cubicBezTo>
                          <a:pt x="15" y="27"/>
                          <a:pt x="15" y="27"/>
                          <a:pt x="15" y="27"/>
                        </a:cubicBezTo>
                        <a:cubicBezTo>
                          <a:pt x="12" y="30"/>
                          <a:pt x="12" y="30"/>
                          <a:pt x="12" y="30"/>
                        </a:cubicBezTo>
                        <a:cubicBezTo>
                          <a:pt x="14" y="32"/>
                          <a:pt x="14" y="32"/>
                          <a:pt x="14" y="32"/>
                        </a:cubicBezTo>
                        <a:cubicBezTo>
                          <a:pt x="12" y="32"/>
                          <a:pt x="12" y="32"/>
                          <a:pt x="12" y="32"/>
                        </a:cubicBezTo>
                        <a:cubicBezTo>
                          <a:pt x="3" y="23"/>
                          <a:pt x="3" y="23"/>
                          <a:pt x="3" y="23"/>
                        </a:cubicBezTo>
                        <a:cubicBezTo>
                          <a:pt x="1" y="26"/>
                          <a:pt x="1" y="26"/>
                          <a:pt x="1" y="26"/>
                        </a:cubicBezTo>
                        <a:cubicBezTo>
                          <a:pt x="7" y="32"/>
                          <a:pt x="7" y="32"/>
                          <a:pt x="7" y="32"/>
                        </a:cubicBezTo>
                        <a:cubicBezTo>
                          <a:pt x="0" y="32"/>
                          <a:pt x="0" y="32"/>
                          <a:pt x="0" y="32"/>
                        </a:cubicBezTo>
                        <a:cubicBezTo>
                          <a:pt x="0" y="36"/>
                          <a:pt x="0" y="36"/>
                          <a:pt x="0" y="36"/>
                        </a:cubicBezTo>
                        <a:cubicBezTo>
                          <a:pt x="7" y="36"/>
                          <a:pt x="7" y="36"/>
                          <a:pt x="7" y="36"/>
                        </a:cubicBezTo>
                        <a:cubicBezTo>
                          <a:pt x="1" y="42"/>
                          <a:pt x="1" y="42"/>
                          <a:pt x="1" y="42"/>
                        </a:cubicBezTo>
                        <a:cubicBezTo>
                          <a:pt x="3" y="44"/>
                          <a:pt x="3" y="44"/>
                          <a:pt x="3" y="44"/>
                        </a:cubicBezTo>
                        <a:cubicBezTo>
                          <a:pt x="12" y="36"/>
                          <a:pt x="12" y="36"/>
                          <a:pt x="12" y="36"/>
                        </a:cubicBezTo>
                        <a:cubicBezTo>
                          <a:pt x="14" y="36"/>
                          <a:pt x="14" y="36"/>
                          <a:pt x="14" y="36"/>
                        </a:cubicBezTo>
                        <a:cubicBezTo>
                          <a:pt x="12" y="38"/>
                          <a:pt x="12" y="38"/>
                          <a:pt x="12" y="38"/>
                        </a:cubicBezTo>
                        <a:cubicBezTo>
                          <a:pt x="15" y="40"/>
                          <a:pt x="15" y="40"/>
                          <a:pt x="15" y="40"/>
                        </a:cubicBezTo>
                        <a:cubicBezTo>
                          <a:pt x="20" y="36"/>
                          <a:pt x="20" y="36"/>
                          <a:pt x="20" y="36"/>
                        </a:cubicBezTo>
                        <a:cubicBezTo>
                          <a:pt x="23" y="36"/>
                          <a:pt x="23" y="36"/>
                          <a:pt x="23" y="36"/>
                        </a:cubicBezTo>
                        <a:cubicBezTo>
                          <a:pt x="24" y="37"/>
                          <a:pt x="24" y="38"/>
                          <a:pt x="25" y="40"/>
                        </a:cubicBezTo>
                        <a:cubicBezTo>
                          <a:pt x="22" y="42"/>
                          <a:pt x="22" y="42"/>
                          <a:pt x="22" y="42"/>
                        </a:cubicBezTo>
                        <a:cubicBezTo>
                          <a:pt x="16" y="42"/>
                          <a:pt x="16" y="42"/>
                          <a:pt x="16" y="42"/>
                        </a:cubicBezTo>
                        <a:cubicBezTo>
                          <a:pt x="16" y="46"/>
                          <a:pt x="16" y="46"/>
                          <a:pt x="16" y="46"/>
                        </a:cubicBezTo>
                        <a:cubicBezTo>
                          <a:pt x="19" y="46"/>
                          <a:pt x="19" y="46"/>
                          <a:pt x="19" y="46"/>
                        </a:cubicBezTo>
                        <a:cubicBezTo>
                          <a:pt x="17" y="48"/>
                          <a:pt x="17" y="48"/>
                          <a:pt x="17" y="48"/>
                        </a:cubicBezTo>
                        <a:cubicBezTo>
                          <a:pt x="5" y="48"/>
                          <a:pt x="5" y="48"/>
                          <a:pt x="5" y="48"/>
                        </a:cubicBezTo>
                        <a:cubicBezTo>
                          <a:pt x="5" y="52"/>
                          <a:pt x="5" y="52"/>
                          <a:pt x="5" y="52"/>
                        </a:cubicBezTo>
                        <a:cubicBezTo>
                          <a:pt x="13" y="52"/>
                          <a:pt x="13" y="52"/>
                          <a:pt x="13" y="52"/>
                        </a:cubicBezTo>
                        <a:cubicBezTo>
                          <a:pt x="8" y="56"/>
                          <a:pt x="8" y="56"/>
                          <a:pt x="8" y="56"/>
                        </a:cubicBezTo>
                        <a:cubicBezTo>
                          <a:pt x="11" y="59"/>
                          <a:pt x="11" y="59"/>
                          <a:pt x="11" y="59"/>
                        </a:cubicBezTo>
                        <a:cubicBezTo>
                          <a:pt x="16" y="54"/>
                          <a:pt x="16" y="54"/>
                          <a:pt x="16" y="54"/>
                        </a:cubicBezTo>
                        <a:cubicBezTo>
                          <a:pt x="16" y="63"/>
                          <a:pt x="16" y="63"/>
                          <a:pt x="16" y="63"/>
                        </a:cubicBezTo>
                        <a:cubicBezTo>
                          <a:pt x="20" y="63"/>
                          <a:pt x="20" y="63"/>
                          <a:pt x="20" y="63"/>
                        </a:cubicBezTo>
                        <a:cubicBezTo>
                          <a:pt x="20" y="50"/>
                          <a:pt x="20" y="50"/>
                          <a:pt x="20" y="50"/>
                        </a:cubicBezTo>
                        <a:cubicBezTo>
                          <a:pt x="21" y="49"/>
                          <a:pt x="21" y="49"/>
                          <a:pt x="21" y="49"/>
                        </a:cubicBezTo>
                        <a:cubicBezTo>
                          <a:pt x="21" y="52"/>
                          <a:pt x="21" y="52"/>
                          <a:pt x="21" y="52"/>
                        </a:cubicBezTo>
                        <a:cubicBezTo>
                          <a:pt x="25" y="52"/>
                          <a:pt x="25" y="52"/>
                          <a:pt x="25" y="52"/>
                        </a:cubicBezTo>
                        <a:cubicBezTo>
                          <a:pt x="25" y="45"/>
                          <a:pt x="25" y="45"/>
                          <a:pt x="25" y="45"/>
                        </a:cubicBezTo>
                        <a:cubicBezTo>
                          <a:pt x="28" y="42"/>
                          <a:pt x="28" y="42"/>
                          <a:pt x="28" y="42"/>
                        </a:cubicBezTo>
                        <a:cubicBezTo>
                          <a:pt x="29" y="43"/>
                          <a:pt x="30" y="44"/>
                          <a:pt x="32" y="44"/>
                        </a:cubicBezTo>
                        <a:cubicBezTo>
                          <a:pt x="32" y="48"/>
                          <a:pt x="32" y="48"/>
                          <a:pt x="32" y="48"/>
                        </a:cubicBezTo>
                        <a:cubicBezTo>
                          <a:pt x="27" y="53"/>
                          <a:pt x="27" y="53"/>
                          <a:pt x="27" y="53"/>
                        </a:cubicBezTo>
                        <a:cubicBezTo>
                          <a:pt x="30" y="55"/>
                          <a:pt x="30" y="55"/>
                          <a:pt x="30" y="55"/>
                        </a:cubicBezTo>
                        <a:cubicBezTo>
                          <a:pt x="32" y="53"/>
                          <a:pt x="32" y="53"/>
                          <a:pt x="32" y="53"/>
                        </a:cubicBezTo>
                        <a:cubicBezTo>
                          <a:pt x="32" y="55"/>
                          <a:pt x="32" y="55"/>
                          <a:pt x="32" y="55"/>
                        </a:cubicBezTo>
                        <a:cubicBezTo>
                          <a:pt x="23" y="64"/>
                          <a:pt x="23" y="64"/>
                          <a:pt x="23" y="64"/>
                        </a:cubicBezTo>
                        <a:cubicBezTo>
                          <a:pt x="26" y="67"/>
                          <a:pt x="26" y="67"/>
                          <a:pt x="26" y="67"/>
                        </a:cubicBezTo>
                        <a:cubicBezTo>
                          <a:pt x="32" y="61"/>
                          <a:pt x="32" y="61"/>
                          <a:pt x="32" y="61"/>
                        </a:cubicBezTo>
                        <a:cubicBezTo>
                          <a:pt x="32" y="68"/>
                          <a:pt x="32" y="68"/>
                          <a:pt x="32" y="68"/>
                        </a:cubicBezTo>
                        <a:cubicBezTo>
                          <a:pt x="36" y="68"/>
                          <a:pt x="36" y="68"/>
                          <a:pt x="36" y="68"/>
                        </a:cubicBezTo>
                        <a:cubicBezTo>
                          <a:pt x="36" y="61"/>
                          <a:pt x="36" y="61"/>
                          <a:pt x="36" y="61"/>
                        </a:cubicBezTo>
                        <a:cubicBezTo>
                          <a:pt x="42" y="67"/>
                          <a:pt x="42" y="67"/>
                          <a:pt x="42" y="67"/>
                        </a:cubicBezTo>
                        <a:cubicBezTo>
                          <a:pt x="44" y="64"/>
                          <a:pt x="44" y="64"/>
                          <a:pt x="44" y="64"/>
                        </a:cubicBezTo>
                        <a:cubicBezTo>
                          <a:pt x="36" y="55"/>
                          <a:pt x="36" y="55"/>
                          <a:pt x="36" y="55"/>
                        </a:cubicBezTo>
                        <a:cubicBezTo>
                          <a:pt x="36" y="53"/>
                          <a:pt x="36" y="53"/>
                          <a:pt x="36" y="53"/>
                        </a:cubicBezTo>
                        <a:cubicBezTo>
                          <a:pt x="38" y="55"/>
                          <a:pt x="38" y="55"/>
                          <a:pt x="38" y="55"/>
                        </a:cubicBezTo>
                        <a:cubicBezTo>
                          <a:pt x="40" y="53"/>
                          <a:pt x="40" y="53"/>
                          <a:pt x="40" y="53"/>
                        </a:cubicBezTo>
                        <a:cubicBezTo>
                          <a:pt x="36" y="48"/>
                          <a:pt x="36" y="48"/>
                          <a:pt x="36" y="48"/>
                        </a:cubicBezTo>
                        <a:cubicBezTo>
                          <a:pt x="36" y="44"/>
                          <a:pt x="36" y="44"/>
                          <a:pt x="36" y="44"/>
                        </a:cubicBezTo>
                        <a:cubicBezTo>
                          <a:pt x="37" y="44"/>
                          <a:pt x="38" y="43"/>
                          <a:pt x="40" y="42"/>
                        </a:cubicBezTo>
                        <a:cubicBezTo>
                          <a:pt x="42" y="45"/>
                          <a:pt x="42" y="45"/>
                          <a:pt x="42" y="45"/>
                        </a:cubicBezTo>
                        <a:cubicBezTo>
                          <a:pt x="42" y="52"/>
                          <a:pt x="42" y="52"/>
                          <a:pt x="42" y="52"/>
                        </a:cubicBezTo>
                        <a:cubicBezTo>
                          <a:pt x="46" y="52"/>
                          <a:pt x="46" y="52"/>
                          <a:pt x="46" y="52"/>
                        </a:cubicBezTo>
                        <a:cubicBezTo>
                          <a:pt x="46" y="49"/>
                          <a:pt x="46" y="49"/>
                          <a:pt x="46" y="49"/>
                        </a:cubicBezTo>
                        <a:cubicBezTo>
                          <a:pt x="48" y="50"/>
                          <a:pt x="48" y="50"/>
                          <a:pt x="48" y="50"/>
                        </a:cubicBezTo>
                        <a:cubicBezTo>
                          <a:pt x="48" y="63"/>
                          <a:pt x="48" y="63"/>
                          <a:pt x="48" y="63"/>
                        </a:cubicBezTo>
                        <a:cubicBezTo>
                          <a:pt x="52" y="63"/>
                          <a:pt x="52" y="63"/>
                          <a:pt x="52" y="63"/>
                        </a:cubicBezTo>
                        <a:cubicBezTo>
                          <a:pt x="52" y="54"/>
                          <a:pt x="52" y="54"/>
                          <a:pt x="52" y="54"/>
                        </a:cubicBezTo>
                        <a:cubicBezTo>
                          <a:pt x="56" y="59"/>
                          <a:pt x="56" y="59"/>
                          <a:pt x="56" y="59"/>
                        </a:cubicBezTo>
                        <a:cubicBezTo>
                          <a:pt x="59" y="56"/>
                          <a:pt x="59" y="56"/>
                          <a:pt x="59" y="56"/>
                        </a:cubicBezTo>
                        <a:cubicBezTo>
                          <a:pt x="54" y="52"/>
                          <a:pt x="54" y="52"/>
                          <a:pt x="54" y="52"/>
                        </a:cubicBezTo>
                        <a:cubicBezTo>
                          <a:pt x="63" y="52"/>
                          <a:pt x="63" y="52"/>
                          <a:pt x="63" y="52"/>
                        </a:cubicBezTo>
                        <a:cubicBezTo>
                          <a:pt x="63" y="48"/>
                          <a:pt x="63" y="48"/>
                          <a:pt x="63" y="48"/>
                        </a:cubicBezTo>
                        <a:cubicBezTo>
                          <a:pt x="50" y="48"/>
                          <a:pt x="50" y="48"/>
                          <a:pt x="50" y="48"/>
                        </a:cubicBezTo>
                        <a:cubicBezTo>
                          <a:pt x="49" y="46"/>
                          <a:pt x="49" y="46"/>
                          <a:pt x="49" y="46"/>
                        </a:cubicBezTo>
                        <a:cubicBezTo>
                          <a:pt x="52" y="46"/>
                          <a:pt x="52" y="46"/>
                          <a:pt x="52" y="46"/>
                        </a:cubicBezTo>
                        <a:cubicBezTo>
                          <a:pt x="52" y="42"/>
                          <a:pt x="52" y="42"/>
                          <a:pt x="52" y="42"/>
                        </a:cubicBezTo>
                        <a:cubicBezTo>
                          <a:pt x="45" y="42"/>
                          <a:pt x="45" y="42"/>
                          <a:pt x="45" y="42"/>
                        </a:cubicBezTo>
                        <a:cubicBezTo>
                          <a:pt x="42" y="40"/>
                          <a:pt x="42" y="40"/>
                          <a:pt x="42" y="40"/>
                        </a:cubicBezTo>
                        <a:cubicBezTo>
                          <a:pt x="43" y="38"/>
                          <a:pt x="44" y="37"/>
                          <a:pt x="44" y="36"/>
                        </a:cubicBezTo>
                        <a:cubicBezTo>
                          <a:pt x="48" y="36"/>
                          <a:pt x="48" y="36"/>
                          <a:pt x="48" y="36"/>
                        </a:cubicBezTo>
                        <a:cubicBezTo>
                          <a:pt x="53" y="40"/>
                          <a:pt x="53" y="40"/>
                          <a:pt x="53" y="40"/>
                        </a:cubicBezTo>
                        <a:cubicBezTo>
                          <a:pt x="55" y="38"/>
                          <a:pt x="55" y="38"/>
                          <a:pt x="55" y="38"/>
                        </a:cubicBezTo>
                        <a:cubicBezTo>
                          <a:pt x="53" y="36"/>
                          <a:pt x="53" y="36"/>
                          <a:pt x="53" y="36"/>
                        </a:cubicBezTo>
                        <a:cubicBezTo>
                          <a:pt x="55" y="36"/>
                          <a:pt x="55" y="36"/>
                          <a:pt x="55" y="36"/>
                        </a:cubicBezTo>
                        <a:cubicBezTo>
                          <a:pt x="64" y="44"/>
                          <a:pt x="64" y="44"/>
                          <a:pt x="64" y="44"/>
                        </a:cubicBezTo>
                        <a:cubicBezTo>
                          <a:pt x="67" y="42"/>
                          <a:pt x="67" y="42"/>
                          <a:pt x="67" y="42"/>
                        </a:cubicBezTo>
                        <a:cubicBezTo>
                          <a:pt x="61" y="36"/>
                          <a:pt x="61" y="36"/>
                          <a:pt x="61" y="36"/>
                        </a:cubicBezTo>
                        <a:cubicBezTo>
                          <a:pt x="68" y="36"/>
                          <a:pt x="68" y="36"/>
                          <a:pt x="68" y="36"/>
                        </a:cubicBezTo>
                        <a:lnTo>
                          <a:pt x="68" y="3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0" name="Freeform: Shape 134"/>
                  <p:cNvSpPr>
                    <a:spLocks/>
                  </p:cNvSpPr>
                  <p:nvPr/>
                </p:nvSpPr>
                <p:spPr bwMode="auto">
                  <a:xfrm>
                    <a:off x="2582838" y="2159700"/>
                    <a:ext cx="344341" cy="401935"/>
                  </a:xfrm>
                  <a:custGeom>
                    <a:avLst/>
                    <a:gdLst>
                      <a:gd name="T0" fmla="*/ 73 w 78"/>
                      <a:gd name="T1" fmla="*/ 84 h 91"/>
                      <a:gd name="T2" fmla="*/ 78 w 78"/>
                      <a:gd name="T3" fmla="*/ 16 h 91"/>
                      <a:gd name="T4" fmla="*/ 66 w 78"/>
                      <a:gd name="T5" fmla="*/ 12 h 91"/>
                      <a:gd name="T6" fmla="*/ 77 w 78"/>
                      <a:gd name="T7" fmla="*/ 1 h 91"/>
                      <a:gd name="T8" fmla="*/ 65 w 78"/>
                      <a:gd name="T9" fmla="*/ 7 h 91"/>
                      <a:gd name="T10" fmla="*/ 71 w 78"/>
                      <a:gd name="T11" fmla="*/ 23 h 91"/>
                      <a:gd name="T12" fmla="*/ 65 w 78"/>
                      <a:gd name="T13" fmla="*/ 63 h 91"/>
                      <a:gd name="T14" fmla="*/ 70 w 78"/>
                      <a:gd name="T15" fmla="*/ 74 h 91"/>
                      <a:gd name="T16" fmla="*/ 65 w 78"/>
                      <a:gd name="T17" fmla="*/ 91 h 91"/>
                      <a:gd name="T18" fmla="*/ 65 w 78"/>
                      <a:gd name="T19" fmla="*/ 7 h 91"/>
                      <a:gd name="T20" fmla="*/ 60 w 78"/>
                      <a:gd name="T21" fmla="*/ 8 h 91"/>
                      <a:gd name="T22" fmla="*/ 50 w 78"/>
                      <a:gd name="T23" fmla="*/ 4 h 91"/>
                      <a:gd name="T24" fmla="*/ 53 w 78"/>
                      <a:gd name="T25" fmla="*/ 12 h 91"/>
                      <a:gd name="T26" fmla="*/ 50 w 78"/>
                      <a:gd name="T27" fmla="*/ 16 h 91"/>
                      <a:gd name="T28" fmla="*/ 65 w 78"/>
                      <a:gd name="T29" fmla="*/ 23 h 91"/>
                      <a:gd name="T30" fmla="*/ 50 w 78"/>
                      <a:gd name="T31" fmla="*/ 84 h 91"/>
                      <a:gd name="T32" fmla="*/ 63 w 78"/>
                      <a:gd name="T33" fmla="*/ 91 h 91"/>
                      <a:gd name="T34" fmla="*/ 65 w 78"/>
                      <a:gd name="T35" fmla="*/ 78 h 91"/>
                      <a:gd name="T36" fmla="*/ 61 w 78"/>
                      <a:gd name="T37" fmla="*/ 74 h 91"/>
                      <a:gd name="T38" fmla="*/ 65 w 78"/>
                      <a:gd name="T39" fmla="*/ 69 h 91"/>
                      <a:gd name="T40" fmla="*/ 65 w 78"/>
                      <a:gd name="T41" fmla="*/ 63 h 91"/>
                      <a:gd name="T42" fmla="*/ 50 w 78"/>
                      <a:gd name="T43" fmla="*/ 69 h 91"/>
                      <a:gd name="T44" fmla="*/ 55 w 78"/>
                      <a:gd name="T45" fmla="*/ 74 h 91"/>
                      <a:gd name="T46" fmla="*/ 50 w 78"/>
                      <a:gd name="T47" fmla="*/ 78 h 91"/>
                      <a:gd name="T48" fmla="*/ 50 w 78"/>
                      <a:gd name="T49" fmla="*/ 84 h 91"/>
                      <a:gd name="T50" fmla="*/ 46 w 78"/>
                      <a:gd name="T51" fmla="*/ 0 h 91"/>
                      <a:gd name="T52" fmla="*/ 43 w 78"/>
                      <a:gd name="T53" fmla="*/ 4 h 91"/>
                      <a:gd name="T54" fmla="*/ 50 w 78"/>
                      <a:gd name="T55" fmla="*/ 4 h 91"/>
                      <a:gd name="T56" fmla="*/ 39 w 78"/>
                      <a:gd name="T57" fmla="*/ 16 h 91"/>
                      <a:gd name="T58" fmla="*/ 50 w 78"/>
                      <a:gd name="T59" fmla="*/ 23 h 91"/>
                      <a:gd name="T60" fmla="*/ 39 w 78"/>
                      <a:gd name="T61" fmla="*/ 84 h 91"/>
                      <a:gd name="T62" fmla="*/ 50 w 78"/>
                      <a:gd name="T63" fmla="*/ 78 h 91"/>
                      <a:gd name="T64" fmla="*/ 50 w 78"/>
                      <a:gd name="T65" fmla="*/ 69 h 91"/>
                      <a:gd name="T66" fmla="*/ 39 w 78"/>
                      <a:gd name="T67" fmla="*/ 63 h 91"/>
                      <a:gd name="T68" fmla="*/ 39 w 78"/>
                      <a:gd name="T69" fmla="*/ 16 h 91"/>
                      <a:gd name="T70" fmla="*/ 0 w 78"/>
                      <a:gd name="T71" fmla="*/ 84 h 91"/>
                      <a:gd name="T72" fmla="*/ 6 w 78"/>
                      <a:gd name="T73" fmla="*/ 91 h 91"/>
                      <a:gd name="T74" fmla="*/ 16 w 78"/>
                      <a:gd name="T75" fmla="*/ 84 h 91"/>
                      <a:gd name="T76" fmla="*/ 39 w 78"/>
                      <a:gd name="T77" fmla="*/ 63 h 91"/>
                      <a:gd name="T78" fmla="*/ 7 w 78"/>
                      <a:gd name="T79" fmla="*/ 23 h 91"/>
                      <a:gd name="T80" fmla="*/ 39 w 78"/>
                      <a:gd name="T8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91">
                        <a:moveTo>
                          <a:pt x="73" y="91"/>
                        </a:moveTo>
                        <a:cubicBezTo>
                          <a:pt x="73" y="84"/>
                          <a:pt x="73" y="84"/>
                          <a:pt x="73" y="84"/>
                        </a:cubicBezTo>
                        <a:cubicBezTo>
                          <a:pt x="78" y="84"/>
                          <a:pt x="78" y="84"/>
                          <a:pt x="78" y="84"/>
                        </a:cubicBezTo>
                        <a:cubicBezTo>
                          <a:pt x="78" y="16"/>
                          <a:pt x="78" y="16"/>
                          <a:pt x="78" y="16"/>
                        </a:cubicBezTo>
                        <a:cubicBezTo>
                          <a:pt x="67" y="16"/>
                          <a:pt x="67" y="16"/>
                          <a:pt x="67" y="16"/>
                        </a:cubicBezTo>
                        <a:cubicBezTo>
                          <a:pt x="67" y="15"/>
                          <a:pt x="67" y="13"/>
                          <a:pt x="66" y="12"/>
                        </a:cubicBezTo>
                        <a:cubicBezTo>
                          <a:pt x="77" y="4"/>
                          <a:pt x="77" y="4"/>
                          <a:pt x="77" y="4"/>
                        </a:cubicBezTo>
                        <a:cubicBezTo>
                          <a:pt x="78" y="3"/>
                          <a:pt x="78" y="2"/>
                          <a:pt x="77" y="1"/>
                        </a:cubicBezTo>
                        <a:cubicBezTo>
                          <a:pt x="76" y="0"/>
                          <a:pt x="75" y="0"/>
                          <a:pt x="74" y="0"/>
                        </a:cubicBezTo>
                        <a:cubicBezTo>
                          <a:pt x="65" y="7"/>
                          <a:pt x="65" y="7"/>
                          <a:pt x="65" y="7"/>
                        </a:cubicBezTo>
                        <a:cubicBezTo>
                          <a:pt x="65" y="23"/>
                          <a:pt x="65" y="23"/>
                          <a:pt x="65" y="23"/>
                        </a:cubicBezTo>
                        <a:cubicBezTo>
                          <a:pt x="71" y="23"/>
                          <a:pt x="71" y="23"/>
                          <a:pt x="71" y="23"/>
                        </a:cubicBezTo>
                        <a:cubicBezTo>
                          <a:pt x="71" y="63"/>
                          <a:pt x="71" y="63"/>
                          <a:pt x="71" y="63"/>
                        </a:cubicBezTo>
                        <a:cubicBezTo>
                          <a:pt x="65" y="63"/>
                          <a:pt x="65" y="63"/>
                          <a:pt x="65" y="63"/>
                        </a:cubicBezTo>
                        <a:cubicBezTo>
                          <a:pt x="65" y="69"/>
                          <a:pt x="65" y="69"/>
                          <a:pt x="65" y="69"/>
                        </a:cubicBezTo>
                        <a:cubicBezTo>
                          <a:pt x="68" y="69"/>
                          <a:pt x="70" y="71"/>
                          <a:pt x="70" y="74"/>
                        </a:cubicBezTo>
                        <a:cubicBezTo>
                          <a:pt x="70" y="76"/>
                          <a:pt x="68" y="78"/>
                          <a:pt x="65" y="78"/>
                        </a:cubicBezTo>
                        <a:cubicBezTo>
                          <a:pt x="65" y="91"/>
                          <a:pt x="65" y="91"/>
                          <a:pt x="65" y="91"/>
                        </a:cubicBezTo>
                        <a:lnTo>
                          <a:pt x="73" y="91"/>
                        </a:lnTo>
                        <a:close/>
                        <a:moveTo>
                          <a:pt x="65" y="7"/>
                        </a:moveTo>
                        <a:cubicBezTo>
                          <a:pt x="63" y="9"/>
                          <a:pt x="63" y="9"/>
                          <a:pt x="63" y="9"/>
                        </a:cubicBezTo>
                        <a:cubicBezTo>
                          <a:pt x="62" y="9"/>
                          <a:pt x="61" y="8"/>
                          <a:pt x="60" y="8"/>
                        </a:cubicBezTo>
                        <a:cubicBezTo>
                          <a:pt x="59" y="8"/>
                          <a:pt x="58" y="9"/>
                          <a:pt x="57" y="9"/>
                        </a:cubicBezTo>
                        <a:cubicBezTo>
                          <a:pt x="50" y="4"/>
                          <a:pt x="50" y="4"/>
                          <a:pt x="50" y="4"/>
                        </a:cubicBezTo>
                        <a:cubicBezTo>
                          <a:pt x="50" y="10"/>
                          <a:pt x="50" y="10"/>
                          <a:pt x="50" y="10"/>
                        </a:cubicBezTo>
                        <a:cubicBezTo>
                          <a:pt x="53" y="12"/>
                          <a:pt x="53" y="12"/>
                          <a:pt x="53" y="12"/>
                        </a:cubicBezTo>
                        <a:cubicBezTo>
                          <a:pt x="52" y="13"/>
                          <a:pt x="52" y="15"/>
                          <a:pt x="52" y="16"/>
                        </a:cubicBezTo>
                        <a:cubicBezTo>
                          <a:pt x="50" y="16"/>
                          <a:pt x="50" y="16"/>
                          <a:pt x="50" y="16"/>
                        </a:cubicBezTo>
                        <a:cubicBezTo>
                          <a:pt x="50" y="23"/>
                          <a:pt x="50" y="23"/>
                          <a:pt x="50" y="23"/>
                        </a:cubicBezTo>
                        <a:cubicBezTo>
                          <a:pt x="65" y="23"/>
                          <a:pt x="65" y="23"/>
                          <a:pt x="65" y="23"/>
                        </a:cubicBezTo>
                        <a:cubicBezTo>
                          <a:pt x="65" y="7"/>
                          <a:pt x="65" y="7"/>
                          <a:pt x="65" y="7"/>
                        </a:cubicBezTo>
                        <a:close/>
                        <a:moveTo>
                          <a:pt x="50" y="84"/>
                        </a:moveTo>
                        <a:cubicBezTo>
                          <a:pt x="63" y="84"/>
                          <a:pt x="63" y="84"/>
                          <a:pt x="63" y="84"/>
                        </a:cubicBezTo>
                        <a:cubicBezTo>
                          <a:pt x="63" y="91"/>
                          <a:pt x="63" y="91"/>
                          <a:pt x="63" y="91"/>
                        </a:cubicBezTo>
                        <a:cubicBezTo>
                          <a:pt x="65" y="91"/>
                          <a:pt x="65" y="91"/>
                          <a:pt x="65" y="91"/>
                        </a:cubicBezTo>
                        <a:cubicBezTo>
                          <a:pt x="65" y="78"/>
                          <a:pt x="65" y="78"/>
                          <a:pt x="65" y="78"/>
                        </a:cubicBezTo>
                        <a:cubicBezTo>
                          <a:pt x="65" y="78"/>
                          <a:pt x="65" y="78"/>
                          <a:pt x="65" y="78"/>
                        </a:cubicBezTo>
                        <a:cubicBezTo>
                          <a:pt x="63" y="78"/>
                          <a:pt x="61" y="76"/>
                          <a:pt x="61" y="74"/>
                        </a:cubicBezTo>
                        <a:cubicBezTo>
                          <a:pt x="61" y="74"/>
                          <a:pt x="61" y="74"/>
                          <a:pt x="61" y="74"/>
                        </a:cubicBezTo>
                        <a:cubicBezTo>
                          <a:pt x="61" y="71"/>
                          <a:pt x="63" y="69"/>
                          <a:pt x="65" y="69"/>
                        </a:cubicBezTo>
                        <a:cubicBezTo>
                          <a:pt x="65" y="69"/>
                          <a:pt x="65" y="69"/>
                          <a:pt x="65" y="69"/>
                        </a:cubicBezTo>
                        <a:cubicBezTo>
                          <a:pt x="65" y="63"/>
                          <a:pt x="65" y="63"/>
                          <a:pt x="65" y="63"/>
                        </a:cubicBezTo>
                        <a:cubicBezTo>
                          <a:pt x="50" y="63"/>
                          <a:pt x="50" y="63"/>
                          <a:pt x="50" y="63"/>
                        </a:cubicBezTo>
                        <a:cubicBezTo>
                          <a:pt x="50" y="69"/>
                          <a:pt x="50" y="69"/>
                          <a:pt x="50" y="69"/>
                        </a:cubicBezTo>
                        <a:cubicBezTo>
                          <a:pt x="50" y="69"/>
                          <a:pt x="50" y="69"/>
                          <a:pt x="50" y="69"/>
                        </a:cubicBezTo>
                        <a:cubicBezTo>
                          <a:pt x="53" y="69"/>
                          <a:pt x="55" y="71"/>
                          <a:pt x="55" y="74"/>
                        </a:cubicBezTo>
                        <a:cubicBezTo>
                          <a:pt x="55" y="76"/>
                          <a:pt x="53" y="78"/>
                          <a:pt x="50" y="78"/>
                        </a:cubicBezTo>
                        <a:cubicBezTo>
                          <a:pt x="50" y="78"/>
                          <a:pt x="50" y="78"/>
                          <a:pt x="50" y="78"/>
                        </a:cubicBezTo>
                        <a:cubicBezTo>
                          <a:pt x="50" y="78"/>
                          <a:pt x="50" y="78"/>
                          <a:pt x="50" y="78"/>
                        </a:cubicBezTo>
                        <a:lnTo>
                          <a:pt x="50" y="84"/>
                        </a:lnTo>
                        <a:close/>
                        <a:moveTo>
                          <a:pt x="50" y="4"/>
                        </a:moveTo>
                        <a:cubicBezTo>
                          <a:pt x="46" y="0"/>
                          <a:pt x="46" y="0"/>
                          <a:pt x="46" y="0"/>
                        </a:cubicBezTo>
                        <a:cubicBezTo>
                          <a:pt x="45" y="0"/>
                          <a:pt x="43" y="0"/>
                          <a:pt x="42" y="1"/>
                        </a:cubicBezTo>
                        <a:cubicBezTo>
                          <a:pt x="42" y="2"/>
                          <a:pt x="42" y="3"/>
                          <a:pt x="43" y="4"/>
                        </a:cubicBezTo>
                        <a:cubicBezTo>
                          <a:pt x="50" y="10"/>
                          <a:pt x="50" y="10"/>
                          <a:pt x="50" y="10"/>
                        </a:cubicBezTo>
                        <a:cubicBezTo>
                          <a:pt x="50" y="4"/>
                          <a:pt x="50" y="4"/>
                          <a:pt x="50" y="4"/>
                        </a:cubicBezTo>
                        <a:close/>
                        <a:moveTo>
                          <a:pt x="50" y="16"/>
                        </a:moveTo>
                        <a:cubicBezTo>
                          <a:pt x="39" y="16"/>
                          <a:pt x="39" y="16"/>
                          <a:pt x="39" y="16"/>
                        </a:cubicBezTo>
                        <a:cubicBezTo>
                          <a:pt x="39" y="23"/>
                          <a:pt x="39" y="23"/>
                          <a:pt x="39" y="23"/>
                        </a:cubicBezTo>
                        <a:cubicBezTo>
                          <a:pt x="50" y="23"/>
                          <a:pt x="50" y="23"/>
                          <a:pt x="50" y="23"/>
                        </a:cubicBezTo>
                        <a:cubicBezTo>
                          <a:pt x="50" y="16"/>
                          <a:pt x="50" y="16"/>
                          <a:pt x="50" y="16"/>
                        </a:cubicBezTo>
                        <a:close/>
                        <a:moveTo>
                          <a:pt x="39" y="84"/>
                        </a:moveTo>
                        <a:cubicBezTo>
                          <a:pt x="50" y="84"/>
                          <a:pt x="50" y="84"/>
                          <a:pt x="50" y="84"/>
                        </a:cubicBezTo>
                        <a:cubicBezTo>
                          <a:pt x="50" y="78"/>
                          <a:pt x="50" y="78"/>
                          <a:pt x="50" y="78"/>
                        </a:cubicBezTo>
                        <a:cubicBezTo>
                          <a:pt x="48" y="78"/>
                          <a:pt x="46" y="76"/>
                          <a:pt x="46" y="74"/>
                        </a:cubicBezTo>
                        <a:cubicBezTo>
                          <a:pt x="46" y="71"/>
                          <a:pt x="48" y="69"/>
                          <a:pt x="50" y="69"/>
                        </a:cubicBezTo>
                        <a:cubicBezTo>
                          <a:pt x="50" y="63"/>
                          <a:pt x="50" y="63"/>
                          <a:pt x="50" y="63"/>
                        </a:cubicBezTo>
                        <a:cubicBezTo>
                          <a:pt x="39" y="63"/>
                          <a:pt x="39" y="63"/>
                          <a:pt x="39" y="63"/>
                        </a:cubicBezTo>
                        <a:lnTo>
                          <a:pt x="39" y="84"/>
                        </a:lnTo>
                        <a:close/>
                        <a:moveTo>
                          <a:pt x="39" y="16"/>
                        </a:moveTo>
                        <a:cubicBezTo>
                          <a:pt x="0" y="16"/>
                          <a:pt x="0" y="16"/>
                          <a:pt x="0" y="16"/>
                        </a:cubicBezTo>
                        <a:cubicBezTo>
                          <a:pt x="0" y="84"/>
                          <a:pt x="0" y="84"/>
                          <a:pt x="0" y="84"/>
                        </a:cubicBezTo>
                        <a:cubicBezTo>
                          <a:pt x="6" y="84"/>
                          <a:pt x="6" y="84"/>
                          <a:pt x="6" y="84"/>
                        </a:cubicBezTo>
                        <a:cubicBezTo>
                          <a:pt x="6" y="91"/>
                          <a:pt x="6" y="91"/>
                          <a:pt x="6" y="91"/>
                        </a:cubicBezTo>
                        <a:cubicBezTo>
                          <a:pt x="16" y="91"/>
                          <a:pt x="16" y="91"/>
                          <a:pt x="16" y="91"/>
                        </a:cubicBezTo>
                        <a:cubicBezTo>
                          <a:pt x="16" y="84"/>
                          <a:pt x="16" y="84"/>
                          <a:pt x="16" y="84"/>
                        </a:cubicBezTo>
                        <a:cubicBezTo>
                          <a:pt x="39" y="84"/>
                          <a:pt x="39" y="84"/>
                          <a:pt x="39" y="84"/>
                        </a:cubicBezTo>
                        <a:cubicBezTo>
                          <a:pt x="39" y="63"/>
                          <a:pt x="39" y="63"/>
                          <a:pt x="39" y="63"/>
                        </a:cubicBezTo>
                        <a:cubicBezTo>
                          <a:pt x="7" y="63"/>
                          <a:pt x="7" y="63"/>
                          <a:pt x="7" y="63"/>
                        </a:cubicBezTo>
                        <a:cubicBezTo>
                          <a:pt x="7" y="23"/>
                          <a:pt x="7" y="23"/>
                          <a:pt x="7" y="23"/>
                        </a:cubicBezTo>
                        <a:cubicBezTo>
                          <a:pt x="7" y="23"/>
                          <a:pt x="7" y="23"/>
                          <a:pt x="7" y="23"/>
                        </a:cubicBezTo>
                        <a:cubicBezTo>
                          <a:pt x="39" y="23"/>
                          <a:pt x="39" y="23"/>
                          <a:pt x="39" y="23"/>
                        </a:cubicBezTo>
                        <a:lnTo>
                          <a:pt x="39" y="1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1" name="Freeform: Shape 135"/>
                  <p:cNvSpPr>
                    <a:spLocks/>
                  </p:cNvSpPr>
                  <p:nvPr/>
                </p:nvSpPr>
                <p:spPr bwMode="auto">
                  <a:xfrm>
                    <a:off x="6110800" y="1687916"/>
                    <a:ext cx="208320" cy="122541"/>
                  </a:xfrm>
                  <a:custGeom>
                    <a:avLst/>
                    <a:gdLst>
                      <a:gd name="T0" fmla="*/ 170 w 170"/>
                      <a:gd name="T1" fmla="*/ 0 h 100"/>
                      <a:gd name="T2" fmla="*/ 11 w 170"/>
                      <a:gd name="T3" fmla="*/ 0 h 100"/>
                      <a:gd name="T4" fmla="*/ 11 w 170"/>
                      <a:gd name="T5" fmla="*/ 28 h 100"/>
                      <a:gd name="T6" fmla="*/ 0 w 170"/>
                      <a:gd name="T7" fmla="*/ 28 h 100"/>
                      <a:gd name="T8" fmla="*/ 0 w 170"/>
                      <a:gd name="T9" fmla="*/ 72 h 100"/>
                      <a:gd name="T10" fmla="*/ 11 w 170"/>
                      <a:gd name="T11" fmla="*/ 72 h 100"/>
                      <a:gd name="T12" fmla="*/ 11 w 170"/>
                      <a:gd name="T13" fmla="*/ 100 h 100"/>
                      <a:gd name="T14" fmla="*/ 170 w 170"/>
                      <a:gd name="T15" fmla="*/ 100 h 100"/>
                      <a:gd name="T16" fmla="*/ 170 w 17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0">
                        <a:moveTo>
                          <a:pt x="170" y="0"/>
                        </a:moveTo>
                        <a:lnTo>
                          <a:pt x="11" y="0"/>
                        </a:lnTo>
                        <a:lnTo>
                          <a:pt x="11" y="28"/>
                        </a:lnTo>
                        <a:lnTo>
                          <a:pt x="0" y="28"/>
                        </a:lnTo>
                        <a:lnTo>
                          <a:pt x="0" y="72"/>
                        </a:lnTo>
                        <a:lnTo>
                          <a:pt x="11" y="72"/>
                        </a:lnTo>
                        <a:lnTo>
                          <a:pt x="11" y="100"/>
                        </a:lnTo>
                        <a:lnTo>
                          <a:pt x="170" y="100"/>
                        </a:lnTo>
                        <a:lnTo>
                          <a:pt x="17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2" name="Oval 136"/>
                  <p:cNvSpPr>
                    <a:spLocks/>
                  </p:cNvSpPr>
                  <p:nvPr/>
                </p:nvSpPr>
                <p:spPr bwMode="auto">
                  <a:xfrm>
                    <a:off x="5983357" y="1709973"/>
                    <a:ext cx="66172" cy="66172"/>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3" name="Freeform: Shape 137"/>
                  <p:cNvSpPr>
                    <a:spLocks/>
                  </p:cNvSpPr>
                  <p:nvPr/>
                </p:nvSpPr>
                <p:spPr bwMode="auto">
                  <a:xfrm>
                    <a:off x="5925763" y="1660957"/>
                    <a:ext cx="176459" cy="330861"/>
                  </a:xfrm>
                  <a:custGeom>
                    <a:avLst/>
                    <a:gdLst>
                      <a:gd name="T0" fmla="*/ 20 w 40"/>
                      <a:gd name="T1" fmla="*/ 75 h 75"/>
                      <a:gd name="T2" fmla="*/ 40 w 40"/>
                      <a:gd name="T3" fmla="*/ 75 h 75"/>
                      <a:gd name="T4" fmla="*/ 40 w 40"/>
                      <a:gd name="T5" fmla="*/ 26 h 75"/>
                      <a:gd name="T6" fmla="*/ 40 w 40"/>
                      <a:gd name="T7" fmla="*/ 14 h 75"/>
                      <a:gd name="T8" fmla="*/ 40 w 40"/>
                      <a:gd name="T9" fmla="*/ 0 h 75"/>
                      <a:gd name="T10" fmla="*/ 20 w 40"/>
                      <a:gd name="T11" fmla="*/ 0 h 75"/>
                      <a:gd name="T12" fmla="*/ 20 w 40"/>
                      <a:gd name="T13" fmla="*/ 4 h 75"/>
                      <a:gd name="T14" fmla="*/ 35 w 40"/>
                      <a:gd name="T15" fmla="*/ 19 h 75"/>
                      <a:gd name="T16" fmla="*/ 20 w 40"/>
                      <a:gd name="T17" fmla="*/ 33 h 75"/>
                      <a:gd name="T18" fmla="*/ 20 w 40"/>
                      <a:gd name="T19" fmla="*/ 75 h 75"/>
                      <a:gd name="T20" fmla="*/ 0 w 40"/>
                      <a:gd name="T21" fmla="*/ 75 h 75"/>
                      <a:gd name="T22" fmla="*/ 20 w 40"/>
                      <a:gd name="T23" fmla="*/ 75 h 75"/>
                      <a:gd name="T24" fmla="*/ 20 w 40"/>
                      <a:gd name="T25" fmla="*/ 33 h 75"/>
                      <a:gd name="T26" fmla="*/ 20 w 40"/>
                      <a:gd name="T27" fmla="*/ 33 h 75"/>
                      <a:gd name="T28" fmla="*/ 5 w 40"/>
                      <a:gd name="T29" fmla="*/ 19 h 75"/>
                      <a:gd name="T30" fmla="*/ 20 w 40"/>
                      <a:gd name="T31" fmla="*/ 4 h 75"/>
                      <a:gd name="T32" fmla="*/ 20 w 40"/>
                      <a:gd name="T33" fmla="*/ 4 h 75"/>
                      <a:gd name="T34" fmla="*/ 20 w 40"/>
                      <a:gd name="T35" fmla="*/ 4 h 75"/>
                      <a:gd name="T36" fmla="*/ 20 w 40"/>
                      <a:gd name="T37" fmla="*/ 0 h 75"/>
                      <a:gd name="T38" fmla="*/ 0 w 40"/>
                      <a:gd name="T39" fmla="*/ 0 h 75"/>
                      <a:gd name="T40" fmla="*/ 0 w 40"/>
                      <a:gd name="T4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5">
                        <a:moveTo>
                          <a:pt x="20" y="75"/>
                        </a:moveTo>
                        <a:cubicBezTo>
                          <a:pt x="40" y="75"/>
                          <a:pt x="40" y="75"/>
                          <a:pt x="40" y="75"/>
                        </a:cubicBezTo>
                        <a:cubicBezTo>
                          <a:pt x="40" y="26"/>
                          <a:pt x="40" y="26"/>
                          <a:pt x="40" y="26"/>
                        </a:cubicBezTo>
                        <a:cubicBezTo>
                          <a:pt x="40" y="14"/>
                          <a:pt x="40" y="14"/>
                          <a:pt x="40" y="14"/>
                        </a:cubicBezTo>
                        <a:cubicBezTo>
                          <a:pt x="40" y="0"/>
                          <a:pt x="40" y="0"/>
                          <a:pt x="40" y="0"/>
                        </a:cubicBezTo>
                        <a:cubicBezTo>
                          <a:pt x="20" y="0"/>
                          <a:pt x="20" y="0"/>
                          <a:pt x="20" y="0"/>
                        </a:cubicBezTo>
                        <a:cubicBezTo>
                          <a:pt x="20" y="4"/>
                          <a:pt x="20" y="4"/>
                          <a:pt x="20" y="4"/>
                        </a:cubicBezTo>
                        <a:cubicBezTo>
                          <a:pt x="28" y="4"/>
                          <a:pt x="35" y="10"/>
                          <a:pt x="35" y="19"/>
                        </a:cubicBezTo>
                        <a:cubicBezTo>
                          <a:pt x="35" y="27"/>
                          <a:pt x="28" y="33"/>
                          <a:pt x="20" y="33"/>
                        </a:cubicBezTo>
                        <a:lnTo>
                          <a:pt x="20" y="75"/>
                        </a:lnTo>
                        <a:close/>
                        <a:moveTo>
                          <a:pt x="0" y="75"/>
                        </a:moveTo>
                        <a:cubicBezTo>
                          <a:pt x="20" y="75"/>
                          <a:pt x="20" y="75"/>
                          <a:pt x="20" y="75"/>
                        </a:cubicBezTo>
                        <a:cubicBezTo>
                          <a:pt x="20" y="33"/>
                          <a:pt x="20" y="33"/>
                          <a:pt x="20" y="33"/>
                        </a:cubicBezTo>
                        <a:cubicBezTo>
                          <a:pt x="20" y="33"/>
                          <a:pt x="20" y="33"/>
                          <a:pt x="20" y="33"/>
                        </a:cubicBezTo>
                        <a:cubicBezTo>
                          <a:pt x="12" y="33"/>
                          <a:pt x="5" y="27"/>
                          <a:pt x="5" y="19"/>
                        </a:cubicBezTo>
                        <a:cubicBezTo>
                          <a:pt x="5" y="10"/>
                          <a:pt x="12" y="4"/>
                          <a:pt x="20" y="4"/>
                        </a:cubicBezTo>
                        <a:cubicBezTo>
                          <a:pt x="20" y="4"/>
                          <a:pt x="20" y="4"/>
                          <a:pt x="20" y="4"/>
                        </a:cubicBezTo>
                        <a:cubicBezTo>
                          <a:pt x="20" y="4"/>
                          <a:pt x="20" y="4"/>
                          <a:pt x="20" y="4"/>
                        </a:cubicBezTo>
                        <a:cubicBezTo>
                          <a:pt x="20" y="0"/>
                          <a:pt x="20" y="0"/>
                          <a:pt x="20" y="0"/>
                        </a:cubicBezTo>
                        <a:cubicBezTo>
                          <a:pt x="0" y="0"/>
                          <a:pt x="0" y="0"/>
                          <a:pt x="0" y="0"/>
                        </a:cubicBezTo>
                        <a:lnTo>
                          <a:pt x="0" y="7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4" name="Freeform: Shape 138"/>
                  <p:cNvSpPr>
                    <a:spLocks/>
                  </p:cNvSpPr>
                  <p:nvPr/>
                </p:nvSpPr>
                <p:spPr bwMode="auto">
                  <a:xfrm>
                    <a:off x="5360848" y="4169377"/>
                    <a:ext cx="202193" cy="203419"/>
                  </a:xfrm>
                  <a:custGeom>
                    <a:avLst/>
                    <a:gdLst>
                      <a:gd name="T0" fmla="*/ 41 w 46"/>
                      <a:gd name="T1" fmla="*/ 32 h 46"/>
                      <a:gd name="T2" fmla="*/ 43 w 46"/>
                      <a:gd name="T3" fmla="*/ 34 h 46"/>
                      <a:gd name="T4" fmla="*/ 38 w 46"/>
                      <a:gd name="T5" fmla="*/ 41 h 46"/>
                      <a:gd name="T6" fmla="*/ 35 w 46"/>
                      <a:gd name="T7" fmla="*/ 38 h 46"/>
                      <a:gd name="T8" fmla="*/ 29 w 46"/>
                      <a:gd name="T9" fmla="*/ 42 h 46"/>
                      <a:gd name="T10" fmla="*/ 29 w 46"/>
                      <a:gd name="T11" fmla="*/ 45 h 46"/>
                      <a:gd name="T12" fmla="*/ 23 w 46"/>
                      <a:gd name="T13" fmla="*/ 45 h 46"/>
                      <a:gd name="T14" fmla="*/ 23 w 46"/>
                      <a:gd name="T15" fmla="*/ 36 h 46"/>
                      <a:gd name="T16" fmla="*/ 33 w 46"/>
                      <a:gd name="T17" fmla="*/ 31 h 46"/>
                      <a:gd name="T18" fmla="*/ 32 w 46"/>
                      <a:gd name="T19" fmla="*/ 13 h 46"/>
                      <a:gd name="T20" fmla="*/ 32 w 46"/>
                      <a:gd name="T21" fmla="*/ 13 h 46"/>
                      <a:gd name="T22" fmla="*/ 27 w 46"/>
                      <a:gd name="T23" fmla="*/ 10 h 46"/>
                      <a:gd name="T24" fmla="*/ 23 w 46"/>
                      <a:gd name="T25" fmla="*/ 10 h 46"/>
                      <a:gd name="T26" fmla="*/ 23 w 46"/>
                      <a:gd name="T27" fmla="*/ 0 h 46"/>
                      <a:gd name="T28" fmla="*/ 26 w 46"/>
                      <a:gd name="T29" fmla="*/ 0 h 46"/>
                      <a:gd name="T30" fmla="*/ 26 w 46"/>
                      <a:gd name="T31" fmla="*/ 3 h 46"/>
                      <a:gd name="T32" fmla="*/ 32 w 46"/>
                      <a:gd name="T33" fmla="*/ 5 h 46"/>
                      <a:gd name="T34" fmla="*/ 35 w 46"/>
                      <a:gd name="T35" fmla="*/ 3 h 46"/>
                      <a:gd name="T36" fmla="*/ 41 w 46"/>
                      <a:gd name="T37" fmla="*/ 8 h 46"/>
                      <a:gd name="T38" fmla="*/ 39 w 46"/>
                      <a:gd name="T39" fmla="*/ 11 h 46"/>
                      <a:gd name="T40" fmla="*/ 42 w 46"/>
                      <a:gd name="T41" fmla="*/ 17 h 46"/>
                      <a:gd name="T42" fmla="*/ 45 w 46"/>
                      <a:gd name="T43" fmla="*/ 17 h 46"/>
                      <a:gd name="T44" fmla="*/ 46 w 46"/>
                      <a:gd name="T45" fmla="*/ 25 h 46"/>
                      <a:gd name="T46" fmla="*/ 43 w 46"/>
                      <a:gd name="T47" fmla="*/ 25 h 46"/>
                      <a:gd name="T48" fmla="*/ 41 w 46"/>
                      <a:gd name="T49" fmla="*/ 32 h 46"/>
                      <a:gd name="T50" fmla="*/ 23 w 46"/>
                      <a:gd name="T51" fmla="*/ 45 h 46"/>
                      <a:gd name="T52" fmla="*/ 21 w 46"/>
                      <a:gd name="T53" fmla="*/ 46 h 46"/>
                      <a:gd name="T54" fmla="*/ 21 w 46"/>
                      <a:gd name="T55" fmla="*/ 42 h 46"/>
                      <a:gd name="T56" fmla="*/ 14 w 46"/>
                      <a:gd name="T57" fmla="*/ 40 h 46"/>
                      <a:gd name="T58" fmla="*/ 12 w 46"/>
                      <a:gd name="T59" fmla="*/ 43 h 46"/>
                      <a:gd name="T60" fmla="*/ 6 w 46"/>
                      <a:gd name="T61" fmla="*/ 37 h 46"/>
                      <a:gd name="T62" fmla="*/ 8 w 46"/>
                      <a:gd name="T63" fmla="*/ 35 h 46"/>
                      <a:gd name="T64" fmla="*/ 5 w 46"/>
                      <a:gd name="T65" fmla="*/ 29 h 46"/>
                      <a:gd name="T66" fmla="*/ 1 w 46"/>
                      <a:gd name="T67" fmla="*/ 29 h 46"/>
                      <a:gd name="T68" fmla="*/ 0 w 46"/>
                      <a:gd name="T69" fmla="*/ 21 h 46"/>
                      <a:gd name="T70" fmla="*/ 4 w 46"/>
                      <a:gd name="T71" fmla="*/ 20 h 46"/>
                      <a:gd name="T72" fmla="*/ 6 w 46"/>
                      <a:gd name="T73" fmla="*/ 14 h 46"/>
                      <a:gd name="T74" fmla="*/ 3 w 46"/>
                      <a:gd name="T75" fmla="*/ 12 h 46"/>
                      <a:gd name="T76" fmla="*/ 9 w 46"/>
                      <a:gd name="T77" fmla="*/ 5 h 46"/>
                      <a:gd name="T78" fmla="*/ 11 w 46"/>
                      <a:gd name="T79" fmla="*/ 7 h 46"/>
                      <a:gd name="T80" fmla="*/ 17 w 46"/>
                      <a:gd name="T81" fmla="*/ 4 h 46"/>
                      <a:gd name="T82" fmla="*/ 17 w 46"/>
                      <a:gd name="T83" fmla="*/ 1 h 46"/>
                      <a:gd name="T84" fmla="*/ 23 w 46"/>
                      <a:gd name="T85" fmla="*/ 0 h 46"/>
                      <a:gd name="T86" fmla="*/ 23 w 46"/>
                      <a:gd name="T87" fmla="*/ 10 h 46"/>
                      <a:gd name="T88" fmla="*/ 13 w 46"/>
                      <a:gd name="T89" fmla="*/ 14 h 46"/>
                      <a:gd name="T90" fmla="*/ 15 w 46"/>
                      <a:gd name="T91" fmla="*/ 33 h 46"/>
                      <a:gd name="T92" fmla="*/ 19 w 46"/>
                      <a:gd name="T93" fmla="*/ 35 h 46"/>
                      <a:gd name="T94" fmla="*/ 23 w 46"/>
                      <a:gd name="T95" fmla="*/ 36 h 46"/>
                      <a:gd name="T96" fmla="*/ 23 w 46"/>
                      <a:gd name="T9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46">
                        <a:moveTo>
                          <a:pt x="41" y="32"/>
                        </a:moveTo>
                        <a:cubicBezTo>
                          <a:pt x="43" y="34"/>
                          <a:pt x="43" y="34"/>
                          <a:pt x="43" y="34"/>
                        </a:cubicBezTo>
                        <a:cubicBezTo>
                          <a:pt x="38" y="41"/>
                          <a:pt x="38" y="41"/>
                          <a:pt x="38" y="41"/>
                        </a:cubicBezTo>
                        <a:cubicBezTo>
                          <a:pt x="35" y="38"/>
                          <a:pt x="35" y="38"/>
                          <a:pt x="35" y="38"/>
                        </a:cubicBezTo>
                        <a:cubicBezTo>
                          <a:pt x="33" y="40"/>
                          <a:pt x="31" y="41"/>
                          <a:pt x="29" y="42"/>
                        </a:cubicBezTo>
                        <a:cubicBezTo>
                          <a:pt x="29" y="45"/>
                          <a:pt x="29" y="45"/>
                          <a:pt x="29" y="45"/>
                        </a:cubicBezTo>
                        <a:cubicBezTo>
                          <a:pt x="23" y="45"/>
                          <a:pt x="23" y="45"/>
                          <a:pt x="23" y="45"/>
                        </a:cubicBezTo>
                        <a:cubicBezTo>
                          <a:pt x="23" y="36"/>
                          <a:pt x="23" y="36"/>
                          <a:pt x="23" y="36"/>
                        </a:cubicBezTo>
                        <a:cubicBezTo>
                          <a:pt x="27" y="36"/>
                          <a:pt x="31" y="34"/>
                          <a:pt x="33" y="31"/>
                        </a:cubicBezTo>
                        <a:cubicBezTo>
                          <a:pt x="38" y="26"/>
                          <a:pt x="37" y="17"/>
                          <a:pt x="32" y="13"/>
                        </a:cubicBezTo>
                        <a:cubicBezTo>
                          <a:pt x="32" y="13"/>
                          <a:pt x="32" y="13"/>
                          <a:pt x="32" y="13"/>
                        </a:cubicBezTo>
                        <a:cubicBezTo>
                          <a:pt x="30" y="12"/>
                          <a:pt x="29" y="11"/>
                          <a:pt x="27" y="10"/>
                        </a:cubicBezTo>
                        <a:cubicBezTo>
                          <a:pt x="26" y="10"/>
                          <a:pt x="25" y="10"/>
                          <a:pt x="23" y="10"/>
                        </a:cubicBezTo>
                        <a:cubicBezTo>
                          <a:pt x="23" y="0"/>
                          <a:pt x="23" y="0"/>
                          <a:pt x="23" y="0"/>
                        </a:cubicBezTo>
                        <a:cubicBezTo>
                          <a:pt x="26" y="0"/>
                          <a:pt x="26" y="0"/>
                          <a:pt x="26" y="0"/>
                        </a:cubicBezTo>
                        <a:cubicBezTo>
                          <a:pt x="26" y="3"/>
                          <a:pt x="26" y="3"/>
                          <a:pt x="26" y="3"/>
                        </a:cubicBezTo>
                        <a:cubicBezTo>
                          <a:pt x="28" y="4"/>
                          <a:pt x="30" y="4"/>
                          <a:pt x="32" y="5"/>
                        </a:cubicBezTo>
                        <a:cubicBezTo>
                          <a:pt x="35" y="3"/>
                          <a:pt x="35" y="3"/>
                          <a:pt x="35" y="3"/>
                        </a:cubicBezTo>
                        <a:cubicBezTo>
                          <a:pt x="41" y="8"/>
                          <a:pt x="41" y="8"/>
                          <a:pt x="41" y="8"/>
                        </a:cubicBezTo>
                        <a:cubicBezTo>
                          <a:pt x="39" y="11"/>
                          <a:pt x="39" y="11"/>
                          <a:pt x="39" y="11"/>
                        </a:cubicBezTo>
                        <a:cubicBezTo>
                          <a:pt x="40" y="13"/>
                          <a:pt x="41" y="15"/>
                          <a:pt x="42" y="17"/>
                        </a:cubicBezTo>
                        <a:cubicBezTo>
                          <a:pt x="45" y="17"/>
                          <a:pt x="45" y="17"/>
                          <a:pt x="45" y="17"/>
                        </a:cubicBezTo>
                        <a:cubicBezTo>
                          <a:pt x="46" y="25"/>
                          <a:pt x="46" y="25"/>
                          <a:pt x="46" y="25"/>
                        </a:cubicBezTo>
                        <a:cubicBezTo>
                          <a:pt x="43" y="25"/>
                          <a:pt x="43" y="25"/>
                          <a:pt x="43" y="25"/>
                        </a:cubicBezTo>
                        <a:cubicBezTo>
                          <a:pt x="42" y="28"/>
                          <a:pt x="42" y="30"/>
                          <a:pt x="41" y="32"/>
                        </a:cubicBezTo>
                        <a:close/>
                        <a:moveTo>
                          <a:pt x="23" y="45"/>
                        </a:moveTo>
                        <a:cubicBezTo>
                          <a:pt x="21" y="46"/>
                          <a:pt x="21" y="46"/>
                          <a:pt x="21" y="46"/>
                        </a:cubicBezTo>
                        <a:cubicBezTo>
                          <a:pt x="21" y="42"/>
                          <a:pt x="21" y="42"/>
                          <a:pt x="21" y="42"/>
                        </a:cubicBezTo>
                        <a:cubicBezTo>
                          <a:pt x="18" y="42"/>
                          <a:pt x="16" y="41"/>
                          <a:pt x="14" y="40"/>
                        </a:cubicBezTo>
                        <a:cubicBezTo>
                          <a:pt x="12" y="43"/>
                          <a:pt x="12" y="43"/>
                          <a:pt x="12" y="43"/>
                        </a:cubicBezTo>
                        <a:cubicBezTo>
                          <a:pt x="6" y="37"/>
                          <a:pt x="6" y="37"/>
                          <a:pt x="6" y="37"/>
                        </a:cubicBezTo>
                        <a:cubicBezTo>
                          <a:pt x="8" y="35"/>
                          <a:pt x="8" y="35"/>
                          <a:pt x="8" y="35"/>
                        </a:cubicBezTo>
                        <a:cubicBezTo>
                          <a:pt x="6" y="33"/>
                          <a:pt x="5" y="31"/>
                          <a:pt x="5" y="29"/>
                        </a:cubicBezTo>
                        <a:cubicBezTo>
                          <a:pt x="1" y="29"/>
                          <a:pt x="1" y="29"/>
                          <a:pt x="1" y="29"/>
                        </a:cubicBezTo>
                        <a:cubicBezTo>
                          <a:pt x="0" y="21"/>
                          <a:pt x="0" y="21"/>
                          <a:pt x="0" y="21"/>
                        </a:cubicBezTo>
                        <a:cubicBezTo>
                          <a:pt x="4" y="20"/>
                          <a:pt x="4" y="20"/>
                          <a:pt x="4" y="20"/>
                        </a:cubicBezTo>
                        <a:cubicBezTo>
                          <a:pt x="4" y="18"/>
                          <a:pt x="5" y="16"/>
                          <a:pt x="6" y="14"/>
                        </a:cubicBezTo>
                        <a:cubicBezTo>
                          <a:pt x="3" y="12"/>
                          <a:pt x="3" y="12"/>
                          <a:pt x="3" y="12"/>
                        </a:cubicBezTo>
                        <a:cubicBezTo>
                          <a:pt x="9" y="5"/>
                          <a:pt x="9" y="5"/>
                          <a:pt x="9" y="5"/>
                        </a:cubicBezTo>
                        <a:cubicBezTo>
                          <a:pt x="11" y="7"/>
                          <a:pt x="11" y="7"/>
                          <a:pt x="11" y="7"/>
                        </a:cubicBezTo>
                        <a:cubicBezTo>
                          <a:pt x="13" y="6"/>
                          <a:pt x="15" y="5"/>
                          <a:pt x="17" y="4"/>
                        </a:cubicBezTo>
                        <a:cubicBezTo>
                          <a:pt x="17" y="1"/>
                          <a:pt x="17" y="1"/>
                          <a:pt x="17" y="1"/>
                        </a:cubicBezTo>
                        <a:cubicBezTo>
                          <a:pt x="23" y="0"/>
                          <a:pt x="23" y="0"/>
                          <a:pt x="23" y="0"/>
                        </a:cubicBezTo>
                        <a:cubicBezTo>
                          <a:pt x="23" y="10"/>
                          <a:pt x="23" y="10"/>
                          <a:pt x="23" y="10"/>
                        </a:cubicBezTo>
                        <a:cubicBezTo>
                          <a:pt x="19" y="10"/>
                          <a:pt x="16" y="11"/>
                          <a:pt x="13" y="14"/>
                        </a:cubicBezTo>
                        <a:cubicBezTo>
                          <a:pt x="9" y="20"/>
                          <a:pt x="9" y="28"/>
                          <a:pt x="15" y="33"/>
                        </a:cubicBezTo>
                        <a:cubicBezTo>
                          <a:pt x="16" y="34"/>
                          <a:pt x="18" y="35"/>
                          <a:pt x="19" y="35"/>
                        </a:cubicBezTo>
                        <a:cubicBezTo>
                          <a:pt x="21" y="36"/>
                          <a:pt x="22" y="36"/>
                          <a:pt x="23" y="36"/>
                        </a:cubicBezTo>
                        <a:lnTo>
                          <a:pt x="23" y="4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5" name="Freeform: Shape 139"/>
                  <p:cNvSpPr>
                    <a:spLocks/>
                  </p:cNvSpPr>
                  <p:nvPr/>
                </p:nvSpPr>
                <p:spPr bwMode="auto">
                  <a:xfrm>
                    <a:off x="6066685" y="3104493"/>
                    <a:ext cx="208320" cy="398259"/>
                  </a:xfrm>
                  <a:custGeom>
                    <a:avLst/>
                    <a:gdLst>
                      <a:gd name="T0" fmla="*/ 24 w 47"/>
                      <a:gd name="T1" fmla="*/ 90 h 90"/>
                      <a:gd name="T2" fmla="*/ 47 w 47"/>
                      <a:gd name="T3" fmla="*/ 90 h 90"/>
                      <a:gd name="T4" fmla="*/ 47 w 47"/>
                      <a:gd name="T5" fmla="*/ 0 h 90"/>
                      <a:gd name="T6" fmla="*/ 24 w 47"/>
                      <a:gd name="T7" fmla="*/ 0 h 90"/>
                      <a:gd name="T8" fmla="*/ 24 w 47"/>
                      <a:gd name="T9" fmla="*/ 5 h 90"/>
                      <a:gd name="T10" fmla="*/ 42 w 47"/>
                      <a:gd name="T11" fmla="*/ 5 h 90"/>
                      <a:gd name="T12" fmla="*/ 42 w 47"/>
                      <a:gd name="T13" fmla="*/ 23 h 90"/>
                      <a:gd name="T14" fmla="*/ 24 w 47"/>
                      <a:gd name="T15" fmla="*/ 23 h 90"/>
                      <a:gd name="T16" fmla="*/ 24 w 47"/>
                      <a:gd name="T17" fmla="*/ 27 h 90"/>
                      <a:gd name="T18" fmla="*/ 42 w 47"/>
                      <a:gd name="T19" fmla="*/ 27 h 90"/>
                      <a:gd name="T20" fmla="*/ 42 w 47"/>
                      <a:gd name="T21" fmla="*/ 44 h 90"/>
                      <a:gd name="T22" fmla="*/ 24 w 47"/>
                      <a:gd name="T23" fmla="*/ 44 h 90"/>
                      <a:gd name="T24" fmla="*/ 24 w 47"/>
                      <a:gd name="T25" fmla="*/ 51 h 90"/>
                      <a:gd name="T26" fmla="*/ 24 w 47"/>
                      <a:gd name="T27" fmla="*/ 51 h 90"/>
                      <a:gd name="T28" fmla="*/ 29 w 47"/>
                      <a:gd name="T29" fmla="*/ 57 h 90"/>
                      <a:gd name="T30" fmla="*/ 24 w 47"/>
                      <a:gd name="T31" fmla="*/ 62 h 90"/>
                      <a:gd name="T32" fmla="*/ 24 w 47"/>
                      <a:gd name="T33" fmla="*/ 62 h 90"/>
                      <a:gd name="T34" fmla="*/ 24 w 47"/>
                      <a:gd name="T35" fmla="*/ 62 h 90"/>
                      <a:gd name="T36" fmla="*/ 24 w 47"/>
                      <a:gd name="T37" fmla="*/ 71 h 90"/>
                      <a:gd name="T38" fmla="*/ 24 w 47"/>
                      <a:gd name="T39" fmla="*/ 71 h 90"/>
                      <a:gd name="T40" fmla="*/ 29 w 47"/>
                      <a:gd name="T41" fmla="*/ 77 h 90"/>
                      <a:gd name="T42" fmla="*/ 24 w 47"/>
                      <a:gd name="T43" fmla="*/ 82 h 90"/>
                      <a:gd name="T44" fmla="*/ 24 w 47"/>
                      <a:gd name="T45" fmla="*/ 82 h 90"/>
                      <a:gd name="T46" fmla="*/ 24 w 47"/>
                      <a:gd name="T47" fmla="*/ 82 h 90"/>
                      <a:gd name="T48" fmla="*/ 24 w 47"/>
                      <a:gd name="T49" fmla="*/ 90 h 90"/>
                      <a:gd name="T50" fmla="*/ 0 w 47"/>
                      <a:gd name="T51" fmla="*/ 90 h 90"/>
                      <a:gd name="T52" fmla="*/ 24 w 47"/>
                      <a:gd name="T53" fmla="*/ 90 h 90"/>
                      <a:gd name="T54" fmla="*/ 24 w 47"/>
                      <a:gd name="T55" fmla="*/ 82 h 90"/>
                      <a:gd name="T56" fmla="*/ 18 w 47"/>
                      <a:gd name="T57" fmla="*/ 77 h 90"/>
                      <a:gd name="T58" fmla="*/ 24 w 47"/>
                      <a:gd name="T59" fmla="*/ 71 h 90"/>
                      <a:gd name="T60" fmla="*/ 24 w 47"/>
                      <a:gd name="T61" fmla="*/ 62 h 90"/>
                      <a:gd name="T62" fmla="*/ 18 w 47"/>
                      <a:gd name="T63" fmla="*/ 57 h 90"/>
                      <a:gd name="T64" fmla="*/ 24 w 47"/>
                      <a:gd name="T65" fmla="*/ 51 h 90"/>
                      <a:gd name="T66" fmla="*/ 24 w 47"/>
                      <a:gd name="T67" fmla="*/ 44 h 90"/>
                      <a:gd name="T68" fmla="*/ 5 w 47"/>
                      <a:gd name="T69" fmla="*/ 44 h 90"/>
                      <a:gd name="T70" fmla="*/ 5 w 47"/>
                      <a:gd name="T71" fmla="*/ 27 h 90"/>
                      <a:gd name="T72" fmla="*/ 5 w 47"/>
                      <a:gd name="T73" fmla="*/ 27 h 90"/>
                      <a:gd name="T74" fmla="*/ 24 w 47"/>
                      <a:gd name="T75" fmla="*/ 27 h 90"/>
                      <a:gd name="T76" fmla="*/ 24 w 47"/>
                      <a:gd name="T77" fmla="*/ 23 h 90"/>
                      <a:gd name="T78" fmla="*/ 5 w 47"/>
                      <a:gd name="T79" fmla="*/ 23 h 90"/>
                      <a:gd name="T80" fmla="*/ 5 w 47"/>
                      <a:gd name="T81" fmla="*/ 5 h 90"/>
                      <a:gd name="T82" fmla="*/ 5 w 47"/>
                      <a:gd name="T83" fmla="*/ 5 h 90"/>
                      <a:gd name="T84" fmla="*/ 24 w 47"/>
                      <a:gd name="T85" fmla="*/ 5 h 90"/>
                      <a:gd name="T86" fmla="*/ 24 w 47"/>
                      <a:gd name="T87" fmla="*/ 0 h 90"/>
                      <a:gd name="T88" fmla="*/ 0 w 47"/>
                      <a:gd name="T89" fmla="*/ 0 h 90"/>
                      <a:gd name="T90" fmla="*/ 0 w 47"/>
                      <a:gd name="T9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90">
                        <a:moveTo>
                          <a:pt x="24" y="90"/>
                        </a:moveTo>
                        <a:cubicBezTo>
                          <a:pt x="47" y="90"/>
                          <a:pt x="47" y="90"/>
                          <a:pt x="47" y="90"/>
                        </a:cubicBezTo>
                        <a:cubicBezTo>
                          <a:pt x="47" y="0"/>
                          <a:pt x="47" y="0"/>
                          <a:pt x="47" y="0"/>
                        </a:cubicBezTo>
                        <a:cubicBezTo>
                          <a:pt x="24" y="0"/>
                          <a:pt x="24" y="0"/>
                          <a:pt x="24" y="0"/>
                        </a:cubicBezTo>
                        <a:cubicBezTo>
                          <a:pt x="24" y="5"/>
                          <a:pt x="24" y="5"/>
                          <a:pt x="24" y="5"/>
                        </a:cubicBezTo>
                        <a:cubicBezTo>
                          <a:pt x="42" y="5"/>
                          <a:pt x="42" y="5"/>
                          <a:pt x="42" y="5"/>
                        </a:cubicBezTo>
                        <a:cubicBezTo>
                          <a:pt x="42" y="23"/>
                          <a:pt x="42" y="23"/>
                          <a:pt x="42" y="23"/>
                        </a:cubicBezTo>
                        <a:cubicBezTo>
                          <a:pt x="24" y="23"/>
                          <a:pt x="24" y="23"/>
                          <a:pt x="24" y="23"/>
                        </a:cubicBezTo>
                        <a:cubicBezTo>
                          <a:pt x="24" y="27"/>
                          <a:pt x="24" y="27"/>
                          <a:pt x="24" y="27"/>
                        </a:cubicBezTo>
                        <a:cubicBezTo>
                          <a:pt x="42" y="27"/>
                          <a:pt x="42" y="27"/>
                          <a:pt x="42" y="27"/>
                        </a:cubicBezTo>
                        <a:cubicBezTo>
                          <a:pt x="42" y="44"/>
                          <a:pt x="42" y="44"/>
                          <a:pt x="42" y="44"/>
                        </a:cubicBezTo>
                        <a:cubicBezTo>
                          <a:pt x="24" y="44"/>
                          <a:pt x="24" y="44"/>
                          <a:pt x="24" y="44"/>
                        </a:cubicBezTo>
                        <a:cubicBezTo>
                          <a:pt x="24" y="51"/>
                          <a:pt x="24" y="51"/>
                          <a:pt x="24" y="51"/>
                        </a:cubicBezTo>
                        <a:cubicBezTo>
                          <a:pt x="24" y="51"/>
                          <a:pt x="24" y="51"/>
                          <a:pt x="24" y="51"/>
                        </a:cubicBezTo>
                        <a:cubicBezTo>
                          <a:pt x="27" y="51"/>
                          <a:pt x="29" y="54"/>
                          <a:pt x="29" y="57"/>
                        </a:cubicBezTo>
                        <a:cubicBezTo>
                          <a:pt x="29" y="60"/>
                          <a:pt x="27" y="62"/>
                          <a:pt x="24" y="62"/>
                        </a:cubicBezTo>
                        <a:cubicBezTo>
                          <a:pt x="24" y="62"/>
                          <a:pt x="24" y="62"/>
                          <a:pt x="24" y="62"/>
                        </a:cubicBezTo>
                        <a:cubicBezTo>
                          <a:pt x="24" y="62"/>
                          <a:pt x="24" y="62"/>
                          <a:pt x="24" y="62"/>
                        </a:cubicBezTo>
                        <a:cubicBezTo>
                          <a:pt x="24" y="71"/>
                          <a:pt x="24" y="71"/>
                          <a:pt x="24" y="71"/>
                        </a:cubicBezTo>
                        <a:cubicBezTo>
                          <a:pt x="24" y="71"/>
                          <a:pt x="24" y="71"/>
                          <a:pt x="24" y="71"/>
                        </a:cubicBezTo>
                        <a:cubicBezTo>
                          <a:pt x="27" y="71"/>
                          <a:pt x="29" y="74"/>
                          <a:pt x="29" y="77"/>
                        </a:cubicBezTo>
                        <a:cubicBezTo>
                          <a:pt x="29" y="80"/>
                          <a:pt x="27" y="82"/>
                          <a:pt x="24" y="82"/>
                        </a:cubicBezTo>
                        <a:cubicBezTo>
                          <a:pt x="24" y="82"/>
                          <a:pt x="24" y="82"/>
                          <a:pt x="24" y="82"/>
                        </a:cubicBezTo>
                        <a:cubicBezTo>
                          <a:pt x="24" y="82"/>
                          <a:pt x="24" y="82"/>
                          <a:pt x="24" y="82"/>
                        </a:cubicBezTo>
                        <a:lnTo>
                          <a:pt x="24" y="90"/>
                        </a:lnTo>
                        <a:close/>
                        <a:moveTo>
                          <a:pt x="0" y="90"/>
                        </a:moveTo>
                        <a:cubicBezTo>
                          <a:pt x="24" y="90"/>
                          <a:pt x="24" y="90"/>
                          <a:pt x="24" y="90"/>
                        </a:cubicBezTo>
                        <a:cubicBezTo>
                          <a:pt x="24" y="82"/>
                          <a:pt x="24" y="82"/>
                          <a:pt x="24" y="82"/>
                        </a:cubicBezTo>
                        <a:cubicBezTo>
                          <a:pt x="21" y="82"/>
                          <a:pt x="18" y="80"/>
                          <a:pt x="18" y="77"/>
                        </a:cubicBezTo>
                        <a:cubicBezTo>
                          <a:pt x="18" y="74"/>
                          <a:pt x="21" y="71"/>
                          <a:pt x="24" y="71"/>
                        </a:cubicBezTo>
                        <a:cubicBezTo>
                          <a:pt x="24" y="62"/>
                          <a:pt x="24" y="62"/>
                          <a:pt x="24" y="62"/>
                        </a:cubicBezTo>
                        <a:cubicBezTo>
                          <a:pt x="21" y="62"/>
                          <a:pt x="18" y="60"/>
                          <a:pt x="18" y="57"/>
                        </a:cubicBezTo>
                        <a:cubicBezTo>
                          <a:pt x="18" y="54"/>
                          <a:pt x="21" y="51"/>
                          <a:pt x="24" y="51"/>
                        </a:cubicBezTo>
                        <a:cubicBezTo>
                          <a:pt x="24" y="44"/>
                          <a:pt x="24" y="44"/>
                          <a:pt x="24" y="44"/>
                        </a:cubicBezTo>
                        <a:cubicBezTo>
                          <a:pt x="5" y="44"/>
                          <a:pt x="5" y="44"/>
                          <a:pt x="5" y="44"/>
                        </a:cubicBezTo>
                        <a:cubicBezTo>
                          <a:pt x="5" y="27"/>
                          <a:pt x="5" y="27"/>
                          <a:pt x="5" y="27"/>
                        </a:cubicBezTo>
                        <a:cubicBezTo>
                          <a:pt x="5" y="27"/>
                          <a:pt x="5" y="27"/>
                          <a:pt x="5" y="27"/>
                        </a:cubicBezTo>
                        <a:cubicBezTo>
                          <a:pt x="24" y="27"/>
                          <a:pt x="24" y="27"/>
                          <a:pt x="24" y="27"/>
                        </a:cubicBezTo>
                        <a:cubicBezTo>
                          <a:pt x="24" y="23"/>
                          <a:pt x="24" y="23"/>
                          <a:pt x="24" y="23"/>
                        </a:cubicBezTo>
                        <a:cubicBezTo>
                          <a:pt x="5" y="23"/>
                          <a:pt x="5" y="23"/>
                          <a:pt x="5" y="23"/>
                        </a:cubicBezTo>
                        <a:cubicBezTo>
                          <a:pt x="5" y="5"/>
                          <a:pt x="5" y="5"/>
                          <a:pt x="5" y="5"/>
                        </a:cubicBezTo>
                        <a:cubicBezTo>
                          <a:pt x="5" y="5"/>
                          <a:pt x="5" y="5"/>
                          <a:pt x="5" y="5"/>
                        </a:cubicBezTo>
                        <a:cubicBezTo>
                          <a:pt x="24" y="5"/>
                          <a:pt x="24" y="5"/>
                          <a:pt x="24" y="5"/>
                        </a:cubicBezTo>
                        <a:cubicBezTo>
                          <a:pt x="24" y="0"/>
                          <a:pt x="24" y="0"/>
                          <a:pt x="24" y="0"/>
                        </a:cubicBezTo>
                        <a:cubicBezTo>
                          <a:pt x="0" y="0"/>
                          <a:pt x="0" y="0"/>
                          <a:pt x="0" y="0"/>
                        </a:cubicBezTo>
                        <a:lnTo>
                          <a:pt x="0" y="9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6" name="Freeform: Shape 140"/>
                  <p:cNvSpPr>
                    <a:spLocks/>
                  </p:cNvSpPr>
                  <p:nvPr/>
                </p:nvSpPr>
                <p:spPr bwMode="auto">
                  <a:xfrm>
                    <a:off x="6292161" y="3104493"/>
                    <a:ext cx="83328" cy="398259"/>
                  </a:xfrm>
                  <a:custGeom>
                    <a:avLst/>
                    <a:gdLst>
                      <a:gd name="T0" fmla="*/ 68 w 68"/>
                      <a:gd name="T1" fmla="*/ 307 h 325"/>
                      <a:gd name="T2" fmla="*/ 68 w 68"/>
                      <a:gd name="T3" fmla="*/ 55 h 325"/>
                      <a:gd name="T4" fmla="*/ 0 w 68"/>
                      <a:gd name="T5" fmla="*/ 0 h 325"/>
                      <a:gd name="T6" fmla="*/ 0 w 68"/>
                      <a:gd name="T7" fmla="*/ 325 h 325"/>
                      <a:gd name="T8" fmla="*/ 68 w 68"/>
                      <a:gd name="T9" fmla="*/ 307 h 325"/>
                    </a:gdLst>
                    <a:ahLst/>
                    <a:cxnLst>
                      <a:cxn ang="0">
                        <a:pos x="T0" y="T1"/>
                      </a:cxn>
                      <a:cxn ang="0">
                        <a:pos x="T2" y="T3"/>
                      </a:cxn>
                      <a:cxn ang="0">
                        <a:pos x="T4" y="T5"/>
                      </a:cxn>
                      <a:cxn ang="0">
                        <a:pos x="T6" y="T7"/>
                      </a:cxn>
                      <a:cxn ang="0">
                        <a:pos x="T8" y="T9"/>
                      </a:cxn>
                    </a:cxnLst>
                    <a:rect l="0" t="0" r="r" b="b"/>
                    <a:pathLst>
                      <a:path w="68" h="325">
                        <a:moveTo>
                          <a:pt x="68" y="307"/>
                        </a:moveTo>
                        <a:lnTo>
                          <a:pt x="68" y="55"/>
                        </a:lnTo>
                        <a:lnTo>
                          <a:pt x="0" y="0"/>
                        </a:lnTo>
                        <a:lnTo>
                          <a:pt x="0" y="325"/>
                        </a:lnTo>
                        <a:lnTo>
                          <a:pt x="68" y="307"/>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7" name="Rectangle 141"/>
                  <p:cNvSpPr>
                    <a:spLocks/>
                  </p:cNvSpPr>
                  <p:nvPr/>
                </p:nvSpPr>
                <p:spPr bwMode="auto">
                  <a:xfrm>
                    <a:off x="6102222" y="3140030"/>
                    <a:ext cx="140922" cy="5391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8" name="Rectangle 142"/>
                  <p:cNvSpPr>
                    <a:spLocks/>
                  </p:cNvSpPr>
                  <p:nvPr/>
                </p:nvSpPr>
                <p:spPr bwMode="auto">
                  <a:xfrm>
                    <a:off x="6102222" y="3233161"/>
                    <a:ext cx="140922" cy="52693"/>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09" name="Freeform: Shape 143"/>
                  <p:cNvSpPr>
                    <a:spLocks/>
                  </p:cNvSpPr>
                  <p:nvPr/>
                </p:nvSpPr>
                <p:spPr bwMode="auto">
                  <a:xfrm>
                    <a:off x="6300739" y="1872953"/>
                    <a:ext cx="140922" cy="238955"/>
                  </a:xfrm>
                  <a:custGeom>
                    <a:avLst/>
                    <a:gdLst>
                      <a:gd name="T0" fmla="*/ 0 w 32"/>
                      <a:gd name="T1" fmla="*/ 37 h 54"/>
                      <a:gd name="T2" fmla="*/ 0 w 32"/>
                      <a:gd name="T3" fmla="*/ 45 h 54"/>
                      <a:gd name="T4" fmla="*/ 9 w 32"/>
                      <a:gd name="T5" fmla="*/ 54 h 54"/>
                      <a:gd name="T6" fmla="*/ 23 w 32"/>
                      <a:gd name="T7" fmla="*/ 54 h 54"/>
                      <a:gd name="T8" fmla="*/ 32 w 32"/>
                      <a:gd name="T9" fmla="*/ 45 h 54"/>
                      <a:gd name="T10" fmla="*/ 32 w 32"/>
                      <a:gd name="T11" fmla="*/ 37 h 54"/>
                      <a:gd name="T12" fmla="*/ 20 w 32"/>
                      <a:gd name="T13" fmla="*/ 37 h 54"/>
                      <a:gd name="T14" fmla="*/ 20 w 32"/>
                      <a:gd name="T15" fmla="*/ 30 h 54"/>
                      <a:gd name="T16" fmla="*/ 32 w 32"/>
                      <a:gd name="T17" fmla="*/ 30 h 54"/>
                      <a:gd name="T18" fmla="*/ 32 w 32"/>
                      <a:gd name="T19" fmla="*/ 20 h 54"/>
                      <a:gd name="T20" fmla="*/ 20 w 32"/>
                      <a:gd name="T21" fmla="*/ 20 h 54"/>
                      <a:gd name="T22" fmla="*/ 20 w 32"/>
                      <a:gd name="T23" fmla="*/ 13 h 54"/>
                      <a:gd name="T24" fmla="*/ 32 w 32"/>
                      <a:gd name="T25" fmla="*/ 13 h 54"/>
                      <a:gd name="T26" fmla="*/ 32 w 32"/>
                      <a:gd name="T27" fmla="*/ 9 h 54"/>
                      <a:gd name="T28" fmla="*/ 23 w 32"/>
                      <a:gd name="T29" fmla="*/ 0 h 54"/>
                      <a:gd name="T30" fmla="*/ 9 w 32"/>
                      <a:gd name="T31" fmla="*/ 0 h 54"/>
                      <a:gd name="T32" fmla="*/ 0 w 32"/>
                      <a:gd name="T33" fmla="*/ 9 h 54"/>
                      <a:gd name="T34" fmla="*/ 0 w 32"/>
                      <a:gd name="T35" fmla="*/ 13 h 54"/>
                      <a:gd name="T36" fmla="*/ 11 w 32"/>
                      <a:gd name="T37" fmla="*/ 13 h 54"/>
                      <a:gd name="T38" fmla="*/ 11 w 32"/>
                      <a:gd name="T39" fmla="*/ 20 h 54"/>
                      <a:gd name="T40" fmla="*/ 0 w 32"/>
                      <a:gd name="T41" fmla="*/ 20 h 54"/>
                      <a:gd name="T42" fmla="*/ 0 w 32"/>
                      <a:gd name="T43" fmla="*/ 30 h 54"/>
                      <a:gd name="T44" fmla="*/ 11 w 32"/>
                      <a:gd name="T45" fmla="*/ 30 h 54"/>
                      <a:gd name="T46" fmla="*/ 11 w 32"/>
                      <a:gd name="T47" fmla="*/ 37 h 54"/>
                      <a:gd name="T48" fmla="*/ 0 w 32"/>
                      <a:gd name="T49"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4">
                        <a:moveTo>
                          <a:pt x="0" y="37"/>
                        </a:moveTo>
                        <a:cubicBezTo>
                          <a:pt x="0" y="45"/>
                          <a:pt x="0" y="45"/>
                          <a:pt x="0" y="45"/>
                        </a:cubicBezTo>
                        <a:cubicBezTo>
                          <a:pt x="0" y="50"/>
                          <a:pt x="4" y="54"/>
                          <a:pt x="9" y="54"/>
                        </a:cubicBezTo>
                        <a:cubicBezTo>
                          <a:pt x="23" y="54"/>
                          <a:pt x="23" y="54"/>
                          <a:pt x="23" y="54"/>
                        </a:cubicBezTo>
                        <a:cubicBezTo>
                          <a:pt x="28" y="54"/>
                          <a:pt x="32" y="50"/>
                          <a:pt x="32" y="45"/>
                        </a:cubicBezTo>
                        <a:cubicBezTo>
                          <a:pt x="32" y="37"/>
                          <a:pt x="32" y="37"/>
                          <a:pt x="32" y="37"/>
                        </a:cubicBezTo>
                        <a:cubicBezTo>
                          <a:pt x="20" y="37"/>
                          <a:pt x="20" y="37"/>
                          <a:pt x="20" y="37"/>
                        </a:cubicBezTo>
                        <a:cubicBezTo>
                          <a:pt x="20" y="30"/>
                          <a:pt x="20" y="30"/>
                          <a:pt x="20" y="30"/>
                        </a:cubicBezTo>
                        <a:cubicBezTo>
                          <a:pt x="32" y="30"/>
                          <a:pt x="32" y="30"/>
                          <a:pt x="32" y="30"/>
                        </a:cubicBezTo>
                        <a:cubicBezTo>
                          <a:pt x="32" y="20"/>
                          <a:pt x="32" y="20"/>
                          <a:pt x="32" y="20"/>
                        </a:cubicBezTo>
                        <a:cubicBezTo>
                          <a:pt x="20" y="20"/>
                          <a:pt x="20" y="20"/>
                          <a:pt x="20" y="20"/>
                        </a:cubicBezTo>
                        <a:cubicBezTo>
                          <a:pt x="20" y="13"/>
                          <a:pt x="20" y="13"/>
                          <a:pt x="20" y="13"/>
                        </a:cubicBezTo>
                        <a:cubicBezTo>
                          <a:pt x="32" y="13"/>
                          <a:pt x="32" y="13"/>
                          <a:pt x="32" y="13"/>
                        </a:cubicBezTo>
                        <a:cubicBezTo>
                          <a:pt x="32" y="9"/>
                          <a:pt x="32" y="9"/>
                          <a:pt x="32" y="9"/>
                        </a:cubicBezTo>
                        <a:cubicBezTo>
                          <a:pt x="32" y="4"/>
                          <a:pt x="28" y="0"/>
                          <a:pt x="23" y="0"/>
                        </a:cubicBezTo>
                        <a:cubicBezTo>
                          <a:pt x="9" y="0"/>
                          <a:pt x="9" y="0"/>
                          <a:pt x="9" y="0"/>
                        </a:cubicBezTo>
                        <a:cubicBezTo>
                          <a:pt x="4" y="0"/>
                          <a:pt x="0" y="4"/>
                          <a:pt x="0" y="9"/>
                        </a:cubicBezTo>
                        <a:cubicBezTo>
                          <a:pt x="0" y="13"/>
                          <a:pt x="0" y="13"/>
                          <a:pt x="0" y="13"/>
                        </a:cubicBezTo>
                        <a:cubicBezTo>
                          <a:pt x="11" y="13"/>
                          <a:pt x="11" y="13"/>
                          <a:pt x="11" y="13"/>
                        </a:cubicBezTo>
                        <a:cubicBezTo>
                          <a:pt x="11" y="20"/>
                          <a:pt x="11" y="20"/>
                          <a:pt x="11" y="20"/>
                        </a:cubicBezTo>
                        <a:cubicBezTo>
                          <a:pt x="0" y="20"/>
                          <a:pt x="0" y="20"/>
                          <a:pt x="0" y="20"/>
                        </a:cubicBezTo>
                        <a:cubicBezTo>
                          <a:pt x="0" y="30"/>
                          <a:pt x="0" y="30"/>
                          <a:pt x="0" y="30"/>
                        </a:cubicBezTo>
                        <a:cubicBezTo>
                          <a:pt x="11" y="30"/>
                          <a:pt x="11" y="30"/>
                          <a:pt x="11" y="30"/>
                        </a:cubicBezTo>
                        <a:cubicBezTo>
                          <a:pt x="11" y="37"/>
                          <a:pt x="11" y="37"/>
                          <a:pt x="11" y="37"/>
                        </a:cubicBezTo>
                        <a:lnTo>
                          <a:pt x="0" y="37"/>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0" name="Rectangle 144"/>
                  <p:cNvSpPr>
                    <a:spLocks/>
                  </p:cNvSpPr>
                  <p:nvPr/>
                </p:nvSpPr>
                <p:spPr bwMode="auto">
                  <a:xfrm>
                    <a:off x="4202833" y="680626"/>
                    <a:ext cx="44115" cy="101709"/>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1" name="Rectangle 145"/>
                  <p:cNvSpPr>
                    <a:spLocks/>
                  </p:cNvSpPr>
                  <p:nvPr/>
                </p:nvSpPr>
                <p:spPr bwMode="auto">
                  <a:xfrm>
                    <a:off x="4202833" y="835028"/>
                    <a:ext cx="44115" cy="181361"/>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2" name="Rectangle 146"/>
                  <p:cNvSpPr>
                    <a:spLocks/>
                  </p:cNvSpPr>
                  <p:nvPr/>
                </p:nvSpPr>
                <p:spPr bwMode="auto">
                  <a:xfrm>
                    <a:off x="4092546" y="680626"/>
                    <a:ext cx="49017" cy="185037"/>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3" name="Rectangle 147"/>
                  <p:cNvSpPr>
                    <a:spLocks/>
                  </p:cNvSpPr>
                  <p:nvPr/>
                </p:nvSpPr>
                <p:spPr bwMode="auto">
                  <a:xfrm>
                    <a:off x="4092546" y="923258"/>
                    <a:ext cx="49017" cy="93131"/>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4" name="Rectangle 148"/>
                  <p:cNvSpPr>
                    <a:spLocks/>
                  </p:cNvSpPr>
                  <p:nvPr/>
                </p:nvSpPr>
                <p:spPr bwMode="auto">
                  <a:xfrm>
                    <a:off x="3987160" y="680626"/>
                    <a:ext cx="44115" cy="30635"/>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5" name="Rectangle 149"/>
                  <p:cNvSpPr>
                    <a:spLocks/>
                  </p:cNvSpPr>
                  <p:nvPr/>
                </p:nvSpPr>
                <p:spPr bwMode="auto">
                  <a:xfrm>
                    <a:off x="3987160" y="763954"/>
                    <a:ext cx="44115" cy="252435"/>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6" name="Freeform: Shape 150"/>
                  <p:cNvSpPr>
                    <a:spLocks/>
                  </p:cNvSpPr>
                  <p:nvPr/>
                </p:nvSpPr>
                <p:spPr bwMode="auto">
                  <a:xfrm>
                    <a:off x="3968779" y="719840"/>
                    <a:ext cx="79652" cy="35537"/>
                  </a:xfrm>
                  <a:custGeom>
                    <a:avLst/>
                    <a:gdLst>
                      <a:gd name="T0" fmla="*/ 0 w 65"/>
                      <a:gd name="T1" fmla="*/ 0 h 29"/>
                      <a:gd name="T2" fmla="*/ 0 w 65"/>
                      <a:gd name="T3" fmla="*/ 29 h 29"/>
                      <a:gd name="T4" fmla="*/ 15 w 65"/>
                      <a:gd name="T5" fmla="*/ 29 h 29"/>
                      <a:gd name="T6" fmla="*/ 51 w 65"/>
                      <a:gd name="T7" fmla="*/ 29 h 29"/>
                      <a:gd name="T8" fmla="*/ 65 w 65"/>
                      <a:gd name="T9" fmla="*/ 29 h 29"/>
                      <a:gd name="T10" fmla="*/ 65 w 65"/>
                      <a:gd name="T11" fmla="*/ 0 h 29"/>
                      <a:gd name="T12" fmla="*/ 51 w 65"/>
                      <a:gd name="T13" fmla="*/ 0 h 29"/>
                      <a:gd name="T14" fmla="*/ 15 w 65"/>
                      <a:gd name="T15" fmla="*/ 0 h 29"/>
                      <a:gd name="T16" fmla="*/ 0 w 6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9">
                        <a:moveTo>
                          <a:pt x="0" y="0"/>
                        </a:moveTo>
                        <a:lnTo>
                          <a:pt x="0" y="29"/>
                        </a:lnTo>
                        <a:lnTo>
                          <a:pt x="15" y="29"/>
                        </a:lnTo>
                        <a:lnTo>
                          <a:pt x="51" y="29"/>
                        </a:lnTo>
                        <a:lnTo>
                          <a:pt x="65" y="29"/>
                        </a:lnTo>
                        <a:lnTo>
                          <a:pt x="65" y="0"/>
                        </a:lnTo>
                        <a:lnTo>
                          <a:pt x="51" y="0"/>
                        </a:lnTo>
                        <a:lnTo>
                          <a:pt x="15" y="0"/>
                        </a:ln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7" name="Freeform: Shape 151"/>
                  <p:cNvSpPr>
                    <a:spLocks/>
                  </p:cNvSpPr>
                  <p:nvPr/>
                </p:nvSpPr>
                <p:spPr bwMode="auto">
                  <a:xfrm>
                    <a:off x="4075390" y="874242"/>
                    <a:ext cx="83328" cy="35537"/>
                  </a:xfrm>
                  <a:custGeom>
                    <a:avLst/>
                    <a:gdLst>
                      <a:gd name="T0" fmla="*/ 0 w 68"/>
                      <a:gd name="T1" fmla="*/ 0 h 29"/>
                      <a:gd name="T2" fmla="*/ 0 w 68"/>
                      <a:gd name="T3" fmla="*/ 29 h 29"/>
                      <a:gd name="T4" fmla="*/ 14 w 68"/>
                      <a:gd name="T5" fmla="*/ 29 h 29"/>
                      <a:gd name="T6" fmla="*/ 54 w 68"/>
                      <a:gd name="T7" fmla="*/ 29 h 29"/>
                      <a:gd name="T8" fmla="*/ 68 w 68"/>
                      <a:gd name="T9" fmla="*/ 29 h 29"/>
                      <a:gd name="T10" fmla="*/ 68 w 68"/>
                      <a:gd name="T11" fmla="*/ 0 h 29"/>
                      <a:gd name="T12" fmla="*/ 54 w 68"/>
                      <a:gd name="T13" fmla="*/ 0 h 29"/>
                      <a:gd name="T14" fmla="*/ 14 w 68"/>
                      <a:gd name="T15" fmla="*/ 0 h 29"/>
                      <a:gd name="T16" fmla="*/ 0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0" y="0"/>
                        </a:moveTo>
                        <a:lnTo>
                          <a:pt x="0" y="29"/>
                        </a:lnTo>
                        <a:lnTo>
                          <a:pt x="14" y="29"/>
                        </a:lnTo>
                        <a:lnTo>
                          <a:pt x="54" y="29"/>
                        </a:lnTo>
                        <a:lnTo>
                          <a:pt x="68" y="29"/>
                        </a:lnTo>
                        <a:lnTo>
                          <a:pt x="68" y="0"/>
                        </a:lnTo>
                        <a:lnTo>
                          <a:pt x="54" y="0"/>
                        </a:lnTo>
                        <a:lnTo>
                          <a:pt x="14" y="0"/>
                        </a:ln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8" name="Freeform: Shape 152"/>
                  <p:cNvSpPr>
                    <a:spLocks/>
                  </p:cNvSpPr>
                  <p:nvPr/>
                </p:nvSpPr>
                <p:spPr bwMode="auto">
                  <a:xfrm>
                    <a:off x="4185677" y="790914"/>
                    <a:ext cx="83328" cy="35537"/>
                  </a:xfrm>
                  <a:custGeom>
                    <a:avLst/>
                    <a:gdLst>
                      <a:gd name="T0" fmla="*/ 14 w 68"/>
                      <a:gd name="T1" fmla="*/ 0 h 29"/>
                      <a:gd name="T2" fmla="*/ 0 w 68"/>
                      <a:gd name="T3" fmla="*/ 0 h 29"/>
                      <a:gd name="T4" fmla="*/ 0 w 68"/>
                      <a:gd name="T5" fmla="*/ 29 h 29"/>
                      <a:gd name="T6" fmla="*/ 14 w 68"/>
                      <a:gd name="T7" fmla="*/ 29 h 29"/>
                      <a:gd name="T8" fmla="*/ 50 w 68"/>
                      <a:gd name="T9" fmla="*/ 29 h 29"/>
                      <a:gd name="T10" fmla="*/ 68 w 68"/>
                      <a:gd name="T11" fmla="*/ 29 h 29"/>
                      <a:gd name="T12" fmla="*/ 68 w 68"/>
                      <a:gd name="T13" fmla="*/ 0 h 29"/>
                      <a:gd name="T14" fmla="*/ 50 w 68"/>
                      <a:gd name="T15" fmla="*/ 0 h 29"/>
                      <a:gd name="T16" fmla="*/ 14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14" y="0"/>
                        </a:moveTo>
                        <a:lnTo>
                          <a:pt x="0" y="0"/>
                        </a:lnTo>
                        <a:lnTo>
                          <a:pt x="0" y="29"/>
                        </a:lnTo>
                        <a:lnTo>
                          <a:pt x="14" y="29"/>
                        </a:lnTo>
                        <a:lnTo>
                          <a:pt x="50" y="29"/>
                        </a:lnTo>
                        <a:lnTo>
                          <a:pt x="68" y="29"/>
                        </a:lnTo>
                        <a:lnTo>
                          <a:pt x="68" y="0"/>
                        </a:lnTo>
                        <a:lnTo>
                          <a:pt x="50" y="0"/>
                        </a:lnTo>
                        <a:lnTo>
                          <a:pt x="14"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19" name="Freeform: Shape 153"/>
                  <p:cNvSpPr>
                    <a:spLocks/>
                  </p:cNvSpPr>
                  <p:nvPr/>
                </p:nvSpPr>
                <p:spPr bwMode="auto">
                  <a:xfrm>
                    <a:off x="4335177" y="623032"/>
                    <a:ext cx="442374" cy="344341"/>
                  </a:xfrm>
                  <a:custGeom>
                    <a:avLst/>
                    <a:gdLst>
                      <a:gd name="T0" fmla="*/ 89 w 100"/>
                      <a:gd name="T1" fmla="*/ 17 h 78"/>
                      <a:gd name="T2" fmla="*/ 81 w 100"/>
                      <a:gd name="T3" fmla="*/ 18 h 78"/>
                      <a:gd name="T4" fmla="*/ 81 w 100"/>
                      <a:gd name="T5" fmla="*/ 22 h 78"/>
                      <a:gd name="T6" fmla="*/ 91 w 100"/>
                      <a:gd name="T7" fmla="*/ 44 h 78"/>
                      <a:gd name="T8" fmla="*/ 91 w 100"/>
                      <a:gd name="T9" fmla="*/ 55 h 78"/>
                      <a:gd name="T10" fmla="*/ 81 w 100"/>
                      <a:gd name="T11" fmla="*/ 78 h 78"/>
                      <a:gd name="T12" fmla="*/ 100 w 100"/>
                      <a:gd name="T13" fmla="*/ 74 h 78"/>
                      <a:gd name="T14" fmla="*/ 100 w 100"/>
                      <a:gd name="T15" fmla="*/ 28 h 78"/>
                      <a:gd name="T16" fmla="*/ 80 w 100"/>
                      <a:gd name="T17" fmla="*/ 0 h 78"/>
                      <a:gd name="T18" fmla="*/ 50 w 100"/>
                      <a:gd name="T19" fmla="*/ 6 h 78"/>
                      <a:gd name="T20" fmla="*/ 81 w 100"/>
                      <a:gd name="T21" fmla="*/ 18 h 78"/>
                      <a:gd name="T22" fmla="*/ 50 w 100"/>
                      <a:gd name="T23" fmla="*/ 63 h 78"/>
                      <a:gd name="T24" fmla="*/ 76 w 100"/>
                      <a:gd name="T25" fmla="*/ 74 h 78"/>
                      <a:gd name="T26" fmla="*/ 81 w 100"/>
                      <a:gd name="T27" fmla="*/ 78 h 78"/>
                      <a:gd name="T28" fmla="*/ 71 w 100"/>
                      <a:gd name="T29" fmla="*/ 55 h 78"/>
                      <a:gd name="T30" fmla="*/ 81 w 100"/>
                      <a:gd name="T31" fmla="*/ 44 h 78"/>
                      <a:gd name="T32" fmla="*/ 50 w 100"/>
                      <a:gd name="T33" fmla="*/ 22 h 78"/>
                      <a:gd name="T34" fmla="*/ 50 w 100"/>
                      <a:gd name="T35" fmla="*/ 0 h 78"/>
                      <a:gd name="T36" fmla="*/ 19 w 100"/>
                      <a:gd name="T37" fmla="*/ 1 h 78"/>
                      <a:gd name="T38" fmla="*/ 25 w 100"/>
                      <a:gd name="T39" fmla="*/ 6 h 78"/>
                      <a:gd name="T40" fmla="*/ 50 w 100"/>
                      <a:gd name="T41" fmla="*/ 6 h 78"/>
                      <a:gd name="T42" fmla="*/ 19 w 100"/>
                      <a:gd name="T43" fmla="*/ 78 h 78"/>
                      <a:gd name="T44" fmla="*/ 24 w 100"/>
                      <a:gd name="T45" fmla="*/ 74 h 78"/>
                      <a:gd name="T46" fmla="*/ 50 w 100"/>
                      <a:gd name="T47" fmla="*/ 63 h 78"/>
                      <a:gd name="T48" fmla="*/ 19 w 100"/>
                      <a:gd name="T49" fmla="*/ 22 h 78"/>
                      <a:gd name="T50" fmla="*/ 29 w 100"/>
                      <a:gd name="T51" fmla="*/ 44 h 78"/>
                      <a:gd name="T52" fmla="*/ 29 w 100"/>
                      <a:gd name="T53" fmla="*/ 55 h 78"/>
                      <a:gd name="T54" fmla="*/ 19 w 100"/>
                      <a:gd name="T55" fmla="*/ 78 h 78"/>
                      <a:gd name="T56" fmla="*/ 10 w 100"/>
                      <a:gd name="T57" fmla="*/ 17 h 78"/>
                      <a:gd name="T58" fmla="*/ 0 w 100"/>
                      <a:gd name="T59" fmla="*/ 60 h 78"/>
                      <a:gd name="T60" fmla="*/ 0 w 100"/>
                      <a:gd name="T61" fmla="*/ 74 h 78"/>
                      <a:gd name="T62" fmla="*/ 19 w 100"/>
                      <a:gd name="T63" fmla="*/ 78 h 78"/>
                      <a:gd name="T64" fmla="*/ 9 w 100"/>
                      <a:gd name="T65" fmla="*/ 55 h 78"/>
                      <a:gd name="T66" fmla="*/ 19 w 100"/>
                      <a:gd name="T67" fmla="*/ 44 h 78"/>
                      <a:gd name="T68" fmla="*/ 17 w 100"/>
                      <a:gd name="T69" fmla="*/ 22 h 78"/>
                      <a:gd name="T70" fmla="*/ 19 w 100"/>
                      <a:gd name="T7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78">
                        <a:moveTo>
                          <a:pt x="100" y="28"/>
                        </a:moveTo>
                        <a:cubicBezTo>
                          <a:pt x="89" y="17"/>
                          <a:pt x="89" y="17"/>
                          <a:pt x="89" y="17"/>
                        </a:cubicBezTo>
                        <a:cubicBezTo>
                          <a:pt x="81" y="1"/>
                          <a:pt x="81" y="1"/>
                          <a:pt x="81" y="1"/>
                        </a:cubicBezTo>
                        <a:cubicBezTo>
                          <a:pt x="81" y="18"/>
                          <a:pt x="81" y="18"/>
                          <a:pt x="81" y="18"/>
                        </a:cubicBezTo>
                        <a:cubicBezTo>
                          <a:pt x="83" y="22"/>
                          <a:pt x="83" y="22"/>
                          <a:pt x="83" y="22"/>
                        </a:cubicBezTo>
                        <a:cubicBezTo>
                          <a:pt x="81" y="22"/>
                          <a:pt x="81" y="22"/>
                          <a:pt x="81" y="22"/>
                        </a:cubicBezTo>
                        <a:cubicBezTo>
                          <a:pt x="81" y="44"/>
                          <a:pt x="81" y="44"/>
                          <a:pt x="81" y="44"/>
                        </a:cubicBezTo>
                        <a:cubicBezTo>
                          <a:pt x="91" y="44"/>
                          <a:pt x="91" y="44"/>
                          <a:pt x="91" y="44"/>
                        </a:cubicBezTo>
                        <a:cubicBezTo>
                          <a:pt x="91" y="55"/>
                          <a:pt x="91" y="55"/>
                          <a:pt x="91" y="55"/>
                        </a:cubicBezTo>
                        <a:cubicBezTo>
                          <a:pt x="91" y="55"/>
                          <a:pt x="91" y="55"/>
                          <a:pt x="91" y="55"/>
                        </a:cubicBezTo>
                        <a:cubicBezTo>
                          <a:pt x="81" y="55"/>
                          <a:pt x="81" y="55"/>
                          <a:pt x="81" y="55"/>
                        </a:cubicBezTo>
                        <a:cubicBezTo>
                          <a:pt x="81" y="78"/>
                          <a:pt x="81" y="78"/>
                          <a:pt x="81" y="78"/>
                        </a:cubicBezTo>
                        <a:cubicBezTo>
                          <a:pt x="95" y="78"/>
                          <a:pt x="95" y="78"/>
                          <a:pt x="95" y="78"/>
                        </a:cubicBezTo>
                        <a:cubicBezTo>
                          <a:pt x="97" y="78"/>
                          <a:pt x="100" y="76"/>
                          <a:pt x="100" y="74"/>
                        </a:cubicBezTo>
                        <a:cubicBezTo>
                          <a:pt x="100" y="63"/>
                          <a:pt x="100" y="63"/>
                          <a:pt x="100" y="63"/>
                        </a:cubicBezTo>
                        <a:lnTo>
                          <a:pt x="100" y="28"/>
                        </a:lnTo>
                        <a:close/>
                        <a:moveTo>
                          <a:pt x="81" y="1"/>
                        </a:moveTo>
                        <a:cubicBezTo>
                          <a:pt x="80" y="0"/>
                          <a:pt x="80" y="0"/>
                          <a:pt x="80" y="0"/>
                        </a:cubicBezTo>
                        <a:cubicBezTo>
                          <a:pt x="50" y="0"/>
                          <a:pt x="50" y="0"/>
                          <a:pt x="50" y="0"/>
                        </a:cubicBezTo>
                        <a:cubicBezTo>
                          <a:pt x="50" y="6"/>
                          <a:pt x="50" y="6"/>
                          <a:pt x="50" y="6"/>
                        </a:cubicBezTo>
                        <a:cubicBezTo>
                          <a:pt x="75" y="6"/>
                          <a:pt x="75" y="6"/>
                          <a:pt x="75" y="6"/>
                        </a:cubicBezTo>
                        <a:cubicBezTo>
                          <a:pt x="81" y="18"/>
                          <a:pt x="81" y="18"/>
                          <a:pt x="81" y="18"/>
                        </a:cubicBezTo>
                        <a:cubicBezTo>
                          <a:pt x="81" y="1"/>
                          <a:pt x="81" y="1"/>
                          <a:pt x="81" y="1"/>
                        </a:cubicBezTo>
                        <a:close/>
                        <a:moveTo>
                          <a:pt x="50" y="63"/>
                        </a:moveTo>
                        <a:cubicBezTo>
                          <a:pt x="76" y="63"/>
                          <a:pt x="76" y="63"/>
                          <a:pt x="76" y="63"/>
                        </a:cubicBezTo>
                        <a:cubicBezTo>
                          <a:pt x="76" y="74"/>
                          <a:pt x="76" y="74"/>
                          <a:pt x="76" y="74"/>
                        </a:cubicBezTo>
                        <a:cubicBezTo>
                          <a:pt x="76" y="76"/>
                          <a:pt x="78" y="78"/>
                          <a:pt x="80" y="78"/>
                        </a:cubicBezTo>
                        <a:cubicBezTo>
                          <a:pt x="81" y="78"/>
                          <a:pt x="81" y="78"/>
                          <a:pt x="81" y="78"/>
                        </a:cubicBezTo>
                        <a:cubicBezTo>
                          <a:pt x="81" y="55"/>
                          <a:pt x="81" y="55"/>
                          <a:pt x="81" y="55"/>
                        </a:cubicBezTo>
                        <a:cubicBezTo>
                          <a:pt x="71" y="55"/>
                          <a:pt x="71" y="55"/>
                          <a:pt x="71" y="55"/>
                        </a:cubicBezTo>
                        <a:cubicBezTo>
                          <a:pt x="71" y="44"/>
                          <a:pt x="71" y="44"/>
                          <a:pt x="71" y="44"/>
                        </a:cubicBezTo>
                        <a:cubicBezTo>
                          <a:pt x="81" y="44"/>
                          <a:pt x="81" y="44"/>
                          <a:pt x="81" y="44"/>
                        </a:cubicBezTo>
                        <a:cubicBezTo>
                          <a:pt x="81" y="22"/>
                          <a:pt x="81" y="22"/>
                          <a:pt x="81" y="22"/>
                        </a:cubicBezTo>
                        <a:cubicBezTo>
                          <a:pt x="50" y="22"/>
                          <a:pt x="50" y="22"/>
                          <a:pt x="50" y="22"/>
                        </a:cubicBezTo>
                        <a:lnTo>
                          <a:pt x="50" y="63"/>
                        </a:lnTo>
                        <a:close/>
                        <a:moveTo>
                          <a:pt x="50" y="0"/>
                        </a:moveTo>
                        <a:cubicBezTo>
                          <a:pt x="20" y="0"/>
                          <a:pt x="20" y="0"/>
                          <a:pt x="20" y="0"/>
                        </a:cubicBezTo>
                        <a:cubicBezTo>
                          <a:pt x="19" y="1"/>
                          <a:pt x="19" y="1"/>
                          <a:pt x="19" y="1"/>
                        </a:cubicBezTo>
                        <a:cubicBezTo>
                          <a:pt x="19" y="18"/>
                          <a:pt x="19" y="18"/>
                          <a:pt x="19" y="18"/>
                        </a:cubicBezTo>
                        <a:cubicBezTo>
                          <a:pt x="25" y="6"/>
                          <a:pt x="25" y="6"/>
                          <a:pt x="25" y="6"/>
                        </a:cubicBezTo>
                        <a:cubicBezTo>
                          <a:pt x="25" y="6"/>
                          <a:pt x="25" y="6"/>
                          <a:pt x="25" y="6"/>
                        </a:cubicBezTo>
                        <a:cubicBezTo>
                          <a:pt x="50" y="6"/>
                          <a:pt x="50" y="6"/>
                          <a:pt x="50" y="6"/>
                        </a:cubicBezTo>
                        <a:cubicBezTo>
                          <a:pt x="50" y="0"/>
                          <a:pt x="50" y="0"/>
                          <a:pt x="50" y="0"/>
                        </a:cubicBezTo>
                        <a:close/>
                        <a:moveTo>
                          <a:pt x="19" y="78"/>
                        </a:moveTo>
                        <a:cubicBezTo>
                          <a:pt x="19" y="78"/>
                          <a:pt x="19" y="78"/>
                          <a:pt x="19" y="78"/>
                        </a:cubicBezTo>
                        <a:cubicBezTo>
                          <a:pt x="22" y="78"/>
                          <a:pt x="24" y="76"/>
                          <a:pt x="24" y="74"/>
                        </a:cubicBezTo>
                        <a:cubicBezTo>
                          <a:pt x="24" y="63"/>
                          <a:pt x="24" y="63"/>
                          <a:pt x="24" y="63"/>
                        </a:cubicBezTo>
                        <a:cubicBezTo>
                          <a:pt x="50" y="63"/>
                          <a:pt x="50" y="63"/>
                          <a:pt x="50" y="63"/>
                        </a:cubicBezTo>
                        <a:cubicBezTo>
                          <a:pt x="50" y="22"/>
                          <a:pt x="50" y="22"/>
                          <a:pt x="50" y="22"/>
                        </a:cubicBezTo>
                        <a:cubicBezTo>
                          <a:pt x="19" y="22"/>
                          <a:pt x="19" y="22"/>
                          <a:pt x="19" y="22"/>
                        </a:cubicBezTo>
                        <a:cubicBezTo>
                          <a:pt x="19" y="44"/>
                          <a:pt x="19" y="44"/>
                          <a:pt x="19" y="44"/>
                        </a:cubicBezTo>
                        <a:cubicBezTo>
                          <a:pt x="29" y="44"/>
                          <a:pt x="29" y="44"/>
                          <a:pt x="29" y="44"/>
                        </a:cubicBezTo>
                        <a:cubicBezTo>
                          <a:pt x="29" y="55"/>
                          <a:pt x="29" y="55"/>
                          <a:pt x="29" y="55"/>
                        </a:cubicBezTo>
                        <a:cubicBezTo>
                          <a:pt x="29" y="55"/>
                          <a:pt x="29" y="55"/>
                          <a:pt x="29" y="55"/>
                        </a:cubicBezTo>
                        <a:cubicBezTo>
                          <a:pt x="19" y="55"/>
                          <a:pt x="19" y="55"/>
                          <a:pt x="19" y="55"/>
                        </a:cubicBezTo>
                        <a:lnTo>
                          <a:pt x="19" y="78"/>
                        </a:lnTo>
                        <a:close/>
                        <a:moveTo>
                          <a:pt x="19" y="1"/>
                        </a:moveTo>
                        <a:cubicBezTo>
                          <a:pt x="10" y="17"/>
                          <a:pt x="10" y="17"/>
                          <a:pt x="10" y="17"/>
                        </a:cubicBezTo>
                        <a:cubicBezTo>
                          <a:pt x="0" y="28"/>
                          <a:pt x="0" y="28"/>
                          <a:pt x="0" y="28"/>
                        </a:cubicBezTo>
                        <a:cubicBezTo>
                          <a:pt x="0" y="60"/>
                          <a:pt x="0" y="60"/>
                          <a:pt x="0" y="60"/>
                        </a:cubicBezTo>
                        <a:cubicBezTo>
                          <a:pt x="0" y="63"/>
                          <a:pt x="0" y="63"/>
                          <a:pt x="0" y="63"/>
                        </a:cubicBezTo>
                        <a:cubicBezTo>
                          <a:pt x="0" y="74"/>
                          <a:pt x="0" y="74"/>
                          <a:pt x="0" y="74"/>
                        </a:cubicBezTo>
                        <a:cubicBezTo>
                          <a:pt x="0" y="76"/>
                          <a:pt x="2" y="78"/>
                          <a:pt x="5" y="78"/>
                        </a:cubicBezTo>
                        <a:cubicBezTo>
                          <a:pt x="19" y="78"/>
                          <a:pt x="19" y="78"/>
                          <a:pt x="19" y="78"/>
                        </a:cubicBezTo>
                        <a:cubicBezTo>
                          <a:pt x="19" y="55"/>
                          <a:pt x="19" y="55"/>
                          <a:pt x="19" y="55"/>
                        </a:cubicBezTo>
                        <a:cubicBezTo>
                          <a:pt x="9" y="55"/>
                          <a:pt x="9" y="55"/>
                          <a:pt x="9" y="55"/>
                        </a:cubicBezTo>
                        <a:cubicBezTo>
                          <a:pt x="9" y="44"/>
                          <a:pt x="9" y="44"/>
                          <a:pt x="9" y="44"/>
                        </a:cubicBezTo>
                        <a:cubicBezTo>
                          <a:pt x="19" y="44"/>
                          <a:pt x="19" y="44"/>
                          <a:pt x="19" y="44"/>
                        </a:cubicBezTo>
                        <a:cubicBezTo>
                          <a:pt x="19" y="22"/>
                          <a:pt x="19" y="22"/>
                          <a:pt x="19" y="22"/>
                        </a:cubicBezTo>
                        <a:cubicBezTo>
                          <a:pt x="17" y="22"/>
                          <a:pt x="17" y="22"/>
                          <a:pt x="17" y="22"/>
                        </a:cubicBezTo>
                        <a:cubicBezTo>
                          <a:pt x="19" y="18"/>
                          <a:pt x="19" y="18"/>
                          <a:pt x="19" y="18"/>
                        </a:cubicBezTo>
                        <a:lnTo>
                          <a:pt x="19" y="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0" name="Freeform: Shape 154"/>
                  <p:cNvSpPr>
                    <a:spLocks/>
                  </p:cNvSpPr>
                  <p:nvPr/>
                </p:nvSpPr>
                <p:spPr bwMode="auto">
                  <a:xfrm>
                    <a:off x="2913699" y="3453735"/>
                    <a:ext cx="374976" cy="379878"/>
                  </a:xfrm>
                  <a:custGeom>
                    <a:avLst/>
                    <a:gdLst>
                      <a:gd name="T0" fmla="*/ 64 w 85"/>
                      <a:gd name="T1" fmla="*/ 80 h 86"/>
                      <a:gd name="T2" fmla="*/ 79 w 85"/>
                      <a:gd name="T3" fmla="*/ 64 h 86"/>
                      <a:gd name="T4" fmla="*/ 84 w 85"/>
                      <a:gd name="T5" fmla="*/ 52 h 86"/>
                      <a:gd name="T6" fmla="*/ 84 w 85"/>
                      <a:gd name="T7" fmla="*/ 34 h 86"/>
                      <a:gd name="T8" fmla="*/ 79 w 85"/>
                      <a:gd name="T9" fmla="*/ 22 h 86"/>
                      <a:gd name="T10" fmla="*/ 64 w 85"/>
                      <a:gd name="T11" fmla="*/ 6 h 86"/>
                      <a:gd name="T12" fmla="*/ 58 w 85"/>
                      <a:gd name="T13" fmla="*/ 3 h 86"/>
                      <a:gd name="T14" fmla="*/ 45 w 85"/>
                      <a:gd name="T15" fmla="*/ 0 h 86"/>
                      <a:gd name="T16" fmla="*/ 47 w 85"/>
                      <a:gd name="T17" fmla="*/ 5 h 86"/>
                      <a:gd name="T18" fmla="*/ 53 w 85"/>
                      <a:gd name="T19" fmla="*/ 5 h 86"/>
                      <a:gd name="T20" fmla="*/ 57 w 85"/>
                      <a:gd name="T21" fmla="*/ 6 h 86"/>
                      <a:gd name="T22" fmla="*/ 56 w 85"/>
                      <a:gd name="T23" fmla="*/ 7 h 86"/>
                      <a:gd name="T24" fmla="*/ 49 w 85"/>
                      <a:gd name="T25" fmla="*/ 9 h 86"/>
                      <a:gd name="T26" fmla="*/ 50 w 85"/>
                      <a:gd name="T27" fmla="*/ 14 h 86"/>
                      <a:gd name="T28" fmla="*/ 54 w 85"/>
                      <a:gd name="T29" fmla="*/ 17 h 86"/>
                      <a:gd name="T30" fmla="*/ 60 w 85"/>
                      <a:gd name="T31" fmla="*/ 9 h 86"/>
                      <a:gd name="T32" fmla="*/ 65 w 85"/>
                      <a:gd name="T33" fmla="*/ 10 h 86"/>
                      <a:gd name="T34" fmla="*/ 68 w 85"/>
                      <a:gd name="T35" fmla="*/ 12 h 86"/>
                      <a:gd name="T36" fmla="*/ 70 w 85"/>
                      <a:gd name="T37" fmla="*/ 18 h 86"/>
                      <a:gd name="T38" fmla="*/ 69 w 85"/>
                      <a:gd name="T39" fmla="*/ 21 h 86"/>
                      <a:gd name="T40" fmla="*/ 67 w 85"/>
                      <a:gd name="T41" fmla="*/ 19 h 86"/>
                      <a:gd name="T42" fmla="*/ 61 w 85"/>
                      <a:gd name="T43" fmla="*/ 19 h 86"/>
                      <a:gd name="T44" fmla="*/ 65 w 85"/>
                      <a:gd name="T45" fmla="*/ 21 h 86"/>
                      <a:gd name="T46" fmla="*/ 56 w 85"/>
                      <a:gd name="T47" fmla="*/ 25 h 86"/>
                      <a:gd name="T48" fmla="*/ 52 w 85"/>
                      <a:gd name="T49" fmla="*/ 28 h 86"/>
                      <a:gd name="T50" fmla="*/ 46 w 85"/>
                      <a:gd name="T51" fmla="*/ 33 h 86"/>
                      <a:gd name="T52" fmla="*/ 49 w 85"/>
                      <a:gd name="T53" fmla="*/ 51 h 86"/>
                      <a:gd name="T54" fmla="*/ 54 w 85"/>
                      <a:gd name="T55" fmla="*/ 52 h 86"/>
                      <a:gd name="T56" fmla="*/ 59 w 85"/>
                      <a:gd name="T57" fmla="*/ 54 h 86"/>
                      <a:gd name="T58" fmla="*/ 66 w 85"/>
                      <a:gd name="T59" fmla="*/ 58 h 86"/>
                      <a:gd name="T60" fmla="*/ 71 w 85"/>
                      <a:gd name="T61" fmla="*/ 62 h 86"/>
                      <a:gd name="T62" fmla="*/ 77 w 85"/>
                      <a:gd name="T63" fmla="*/ 64 h 86"/>
                      <a:gd name="T64" fmla="*/ 49 w 85"/>
                      <a:gd name="T65" fmla="*/ 75 h 86"/>
                      <a:gd name="T66" fmla="*/ 0 w 85"/>
                      <a:gd name="T67" fmla="*/ 36 h 86"/>
                      <a:gd name="T68" fmla="*/ 1 w 85"/>
                      <a:gd name="T69" fmla="*/ 54 h 86"/>
                      <a:gd name="T70" fmla="*/ 9 w 85"/>
                      <a:gd name="T71" fmla="*/ 69 h 86"/>
                      <a:gd name="T72" fmla="*/ 27 w 85"/>
                      <a:gd name="T73" fmla="*/ 83 h 86"/>
                      <a:gd name="T74" fmla="*/ 43 w 85"/>
                      <a:gd name="T75" fmla="*/ 68 h 86"/>
                      <a:gd name="T76" fmla="*/ 42 w 85"/>
                      <a:gd name="T77" fmla="*/ 61 h 86"/>
                      <a:gd name="T78" fmla="*/ 44 w 85"/>
                      <a:gd name="T79" fmla="*/ 55 h 86"/>
                      <a:gd name="T80" fmla="*/ 39 w 85"/>
                      <a:gd name="T81" fmla="*/ 53 h 86"/>
                      <a:gd name="T82" fmla="*/ 33 w 85"/>
                      <a:gd name="T83" fmla="*/ 49 h 86"/>
                      <a:gd name="T84" fmla="*/ 24 w 85"/>
                      <a:gd name="T85" fmla="*/ 46 h 86"/>
                      <a:gd name="T86" fmla="*/ 21 w 85"/>
                      <a:gd name="T87" fmla="*/ 38 h 86"/>
                      <a:gd name="T88" fmla="*/ 18 w 85"/>
                      <a:gd name="T89" fmla="*/ 37 h 86"/>
                      <a:gd name="T90" fmla="*/ 18 w 85"/>
                      <a:gd name="T91" fmla="*/ 39 h 86"/>
                      <a:gd name="T92" fmla="*/ 15 w 85"/>
                      <a:gd name="T93" fmla="*/ 32 h 86"/>
                      <a:gd name="T94" fmla="*/ 15 w 85"/>
                      <a:gd name="T95" fmla="*/ 25 h 86"/>
                      <a:gd name="T96" fmla="*/ 19 w 85"/>
                      <a:gd name="T97" fmla="*/ 17 h 86"/>
                      <a:gd name="T98" fmla="*/ 18 w 85"/>
                      <a:gd name="T99" fmla="*/ 12 h 86"/>
                      <a:gd name="T100" fmla="*/ 38 w 85"/>
                      <a:gd name="T101" fmla="*/ 3 h 86"/>
                      <a:gd name="T102" fmla="*/ 45 w 85"/>
                      <a:gd name="T103" fmla="*/ 0 h 86"/>
                      <a:gd name="T104" fmla="*/ 26 w 85"/>
                      <a:gd name="T105" fmla="*/ 3 h 86"/>
                      <a:gd name="T106" fmla="*/ 12 w 85"/>
                      <a:gd name="T107" fmla="*/ 13 h 86"/>
                      <a:gd name="T108" fmla="*/ 3 w 85"/>
                      <a:gd name="T109" fmla="*/ 27 h 86"/>
                      <a:gd name="T110" fmla="*/ 45 w 85"/>
                      <a:gd name="T111" fmla="*/ 54 h 86"/>
                      <a:gd name="T112" fmla="*/ 39 w 85"/>
                      <a:gd name="T113" fmla="*/ 47 h 86"/>
                      <a:gd name="T114" fmla="*/ 38 w 85"/>
                      <a:gd name="T115" fmla="*/ 44 h 86"/>
                      <a:gd name="T116" fmla="*/ 30 w 85"/>
                      <a:gd name="T117" fmla="*/ 45 h 86"/>
                      <a:gd name="T118" fmla="*/ 34 w 85"/>
                      <a:gd name="T119" fmla="*/ 36 h 86"/>
                      <a:gd name="T120" fmla="*/ 42 w 85"/>
                      <a:gd name="T121" fmla="*/ 36 h 86"/>
                      <a:gd name="T122" fmla="*/ 44 w 85"/>
                      <a:gd name="T12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6">
                        <a:moveTo>
                          <a:pt x="45" y="85"/>
                        </a:moveTo>
                        <a:cubicBezTo>
                          <a:pt x="48" y="85"/>
                          <a:pt x="50" y="85"/>
                          <a:pt x="52" y="84"/>
                        </a:cubicBezTo>
                        <a:cubicBezTo>
                          <a:pt x="53" y="84"/>
                          <a:pt x="55" y="84"/>
                          <a:pt x="56" y="83"/>
                        </a:cubicBezTo>
                        <a:cubicBezTo>
                          <a:pt x="57" y="83"/>
                          <a:pt x="57" y="83"/>
                          <a:pt x="58" y="83"/>
                        </a:cubicBezTo>
                        <a:cubicBezTo>
                          <a:pt x="59" y="82"/>
                          <a:pt x="61" y="82"/>
                          <a:pt x="62" y="81"/>
                        </a:cubicBezTo>
                        <a:cubicBezTo>
                          <a:pt x="63" y="81"/>
                          <a:pt x="63" y="80"/>
                          <a:pt x="64" y="80"/>
                        </a:cubicBezTo>
                        <a:cubicBezTo>
                          <a:pt x="66" y="78"/>
                          <a:pt x="69" y="77"/>
                          <a:pt x="71" y="74"/>
                        </a:cubicBezTo>
                        <a:cubicBezTo>
                          <a:pt x="72" y="74"/>
                          <a:pt x="72" y="74"/>
                          <a:pt x="73" y="73"/>
                        </a:cubicBezTo>
                        <a:cubicBezTo>
                          <a:pt x="73" y="73"/>
                          <a:pt x="74" y="72"/>
                          <a:pt x="74" y="72"/>
                        </a:cubicBezTo>
                        <a:cubicBezTo>
                          <a:pt x="75" y="71"/>
                          <a:pt x="75" y="70"/>
                          <a:pt x="76" y="69"/>
                        </a:cubicBezTo>
                        <a:cubicBezTo>
                          <a:pt x="77" y="68"/>
                          <a:pt x="78" y="67"/>
                          <a:pt x="79" y="65"/>
                        </a:cubicBezTo>
                        <a:cubicBezTo>
                          <a:pt x="79" y="65"/>
                          <a:pt x="79" y="65"/>
                          <a:pt x="79" y="64"/>
                        </a:cubicBezTo>
                        <a:cubicBezTo>
                          <a:pt x="80" y="64"/>
                          <a:pt x="80" y="63"/>
                          <a:pt x="80" y="62"/>
                        </a:cubicBezTo>
                        <a:cubicBezTo>
                          <a:pt x="81" y="62"/>
                          <a:pt x="81" y="62"/>
                          <a:pt x="81" y="61"/>
                        </a:cubicBezTo>
                        <a:cubicBezTo>
                          <a:pt x="81" y="61"/>
                          <a:pt x="82" y="60"/>
                          <a:pt x="82" y="60"/>
                        </a:cubicBezTo>
                        <a:cubicBezTo>
                          <a:pt x="82" y="59"/>
                          <a:pt x="82" y="58"/>
                          <a:pt x="83" y="58"/>
                        </a:cubicBezTo>
                        <a:cubicBezTo>
                          <a:pt x="83" y="56"/>
                          <a:pt x="83" y="55"/>
                          <a:pt x="84" y="54"/>
                        </a:cubicBezTo>
                        <a:cubicBezTo>
                          <a:pt x="84" y="53"/>
                          <a:pt x="84" y="52"/>
                          <a:pt x="84" y="52"/>
                        </a:cubicBezTo>
                        <a:cubicBezTo>
                          <a:pt x="84" y="51"/>
                          <a:pt x="85" y="50"/>
                          <a:pt x="85" y="49"/>
                        </a:cubicBezTo>
                        <a:cubicBezTo>
                          <a:pt x="85" y="49"/>
                          <a:pt x="85" y="48"/>
                          <a:pt x="85" y="47"/>
                        </a:cubicBezTo>
                        <a:cubicBezTo>
                          <a:pt x="85" y="46"/>
                          <a:pt x="85" y="44"/>
                          <a:pt x="85" y="43"/>
                        </a:cubicBezTo>
                        <a:cubicBezTo>
                          <a:pt x="85" y="41"/>
                          <a:pt x="85" y="40"/>
                          <a:pt x="85" y="39"/>
                        </a:cubicBezTo>
                        <a:cubicBezTo>
                          <a:pt x="85" y="38"/>
                          <a:pt x="85" y="37"/>
                          <a:pt x="85" y="36"/>
                        </a:cubicBezTo>
                        <a:cubicBezTo>
                          <a:pt x="85" y="36"/>
                          <a:pt x="84" y="35"/>
                          <a:pt x="84" y="34"/>
                        </a:cubicBezTo>
                        <a:cubicBezTo>
                          <a:pt x="84" y="34"/>
                          <a:pt x="84" y="33"/>
                          <a:pt x="84" y="32"/>
                        </a:cubicBezTo>
                        <a:cubicBezTo>
                          <a:pt x="83" y="31"/>
                          <a:pt x="83" y="30"/>
                          <a:pt x="83" y="28"/>
                        </a:cubicBezTo>
                        <a:cubicBezTo>
                          <a:pt x="82" y="28"/>
                          <a:pt x="82" y="28"/>
                          <a:pt x="82" y="27"/>
                        </a:cubicBezTo>
                        <a:cubicBezTo>
                          <a:pt x="82" y="26"/>
                          <a:pt x="81" y="25"/>
                          <a:pt x="81" y="24"/>
                        </a:cubicBezTo>
                        <a:cubicBezTo>
                          <a:pt x="81" y="24"/>
                          <a:pt x="81" y="24"/>
                          <a:pt x="80" y="23"/>
                        </a:cubicBezTo>
                        <a:cubicBezTo>
                          <a:pt x="80" y="23"/>
                          <a:pt x="80" y="22"/>
                          <a:pt x="79" y="22"/>
                        </a:cubicBezTo>
                        <a:cubicBezTo>
                          <a:pt x="78" y="20"/>
                          <a:pt x="77" y="18"/>
                          <a:pt x="76" y="17"/>
                        </a:cubicBezTo>
                        <a:cubicBezTo>
                          <a:pt x="75" y="16"/>
                          <a:pt x="75" y="15"/>
                          <a:pt x="74" y="14"/>
                        </a:cubicBezTo>
                        <a:cubicBezTo>
                          <a:pt x="74" y="14"/>
                          <a:pt x="73" y="13"/>
                          <a:pt x="73" y="13"/>
                        </a:cubicBezTo>
                        <a:cubicBezTo>
                          <a:pt x="72" y="12"/>
                          <a:pt x="72" y="12"/>
                          <a:pt x="71" y="11"/>
                        </a:cubicBezTo>
                        <a:cubicBezTo>
                          <a:pt x="70" y="10"/>
                          <a:pt x="69" y="10"/>
                          <a:pt x="68" y="9"/>
                        </a:cubicBezTo>
                        <a:cubicBezTo>
                          <a:pt x="67" y="8"/>
                          <a:pt x="65" y="7"/>
                          <a:pt x="64" y="6"/>
                        </a:cubicBezTo>
                        <a:cubicBezTo>
                          <a:pt x="63" y="6"/>
                          <a:pt x="63" y="5"/>
                          <a:pt x="62" y="5"/>
                        </a:cubicBezTo>
                        <a:cubicBezTo>
                          <a:pt x="62" y="5"/>
                          <a:pt x="61" y="5"/>
                          <a:pt x="61" y="5"/>
                        </a:cubicBezTo>
                        <a:cubicBezTo>
                          <a:pt x="61" y="4"/>
                          <a:pt x="60" y="4"/>
                          <a:pt x="60" y="4"/>
                        </a:cubicBezTo>
                        <a:cubicBezTo>
                          <a:pt x="60" y="4"/>
                          <a:pt x="60" y="4"/>
                          <a:pt x="60" y="4"/>
                        </a:cubicBezTo>
                        <a:cubicBezTo>
                          <a:pt x="59" y="4"/>
                          <a:pt x="59" y="3"/>
                          <a:pt x="58" y="3"/>
                        </a:cubicBezTo>
                        <a:cubicBezTo>
                          <a:pt x="58" y="3"/>
                          <a:pt x="58" y="3"/>
                          <a:pt x="58" y="3"/>
                        </a:cubicBezTo>
                        <a:cubicBezTo>
                          <a:pt x="58" y="3"/>
                          <a:pt x="57" y="3"/>
                          <a:pt x="56" y="3"/>
                        </a:cubicBezTo>
                        <a:cubicBezTo>
                          <a:pt x="56" y="3"/>
                          <a:pt x="56" y="3"/>
                          <a:pt x="56" y="3"/>
                        </a:cubicBezTo>
                        <a:cubicBezTo>
                          <a:pt x="55" y="2"/>
                          <a:pt x="54" y="2"/>
                          <a:pt x="52" y="1"/>
                        </a:cubicBezTo>
                        <a:cubicBezTo>
                          <a:pt x="52" y="1"/>
                          <a:pt x="51" y="1"/>
                          <a:pt x="51" y="1"/>
                        </a:cubicBezTo>
                        <a:cubicBezTo>
                          <a:pt x="51" y="1"/>
                          <a:pt x="50" y="1"/>
                          <a:pt x="50" y="1"/>
                        </a:cubicBezTo>
                        <a:cubicBezTo>
                          <a:pt x="49" y="1"/>
                          <a:pt x="47" y="0"/>
                          <a:pt x="45" y="0"/>
                        </a:cubicBezTo>
                        <a:cubicBezTo>
                          <a:pt x="45" y="3"/>
                          <a:pt x="45" y="3"/>
                          <a:pt x="45" y="3"/>
                        </a:cubicBezTo>
                        <a:cubicBezTo>
                          <a:pt x="47" y="3"/>
                          <a:pt x="49" y="3"/>
                          <a:pt x="51" y="3"/>
                        </a:cubicBezTo>
                        <a:cubicBezTo>
                          <a:pt x="50" y="4"/>
                          <a:pt x="50" y="4"/>
                          <a:pt x="50" y="4"/>
                        </a:cubicBezTo>
                        <a:cubicBezTo>
                          <a:pt x="49" y="4"/>
                          <a:pt x="49" y="4"/>
                          <a:pt x="49" y="4"/>
                        </a:cubicBezTo>
                        <a:cubicBezTo>
                          <a:pt x="48" y="4"/>
                          <a:pt x="48" y="4"/>
                          <a:pt x="47" y="4"/>
                        </a:cubicBezTo>
                        <a:cubicBezTo>
                          <a:pt x="47" y="4"/>
                          <a:pt x="47" y="4"/>
                          <a:pt x="47" y="5"/>
                        </a:cubicBezTo>
                        <a:cubicBezTo>
                          <a:pt x="48" y="5"/>
                          <a:pt x="49" y="5"/>
                          <a:pt x="49" y="5"/>
                        </a:cubicBezTo>
                        <a:cubicBezTo>
                          <a:pt x="50" y="5"/>
                          <a:pt x="51" y="5"/>
                          <a:pt x="51" y="5"/>
                        </a:cubicBezTo>
                        <a:cubicBezTo>
                          <a:pt x="51" y="4"/>
                          <a:pt x="51" y="4"/>
                          <a:pt x="51" y="4"/>
                        </a:cubicBezTo>
                        <a:cubicBezTo>
                          <a:pt x="51" y="4"/>
                          <a:pt x="52" y="4"/>
                          <a:pt x="52" y="4"/>
                        </a:cubicBezTo>
                        <a:cubicBezTo>
                          <a:pt x="52" y="4"/>
                          <a:pt x="53" y="4"/>
                          <a:pt x="53" y="4"/>
                        </a:cubicBezTo>
                        <a:cubicBezTo>
                          <a:pt x="53" y="4"/>
                          <a:pt x="53" y="4"/>
                          <a:pt x="53" y="5"/>
                        </a:cubicBezTo>
                        <a:cubicBezTo>
                          <a:pt x="53" y="5"/>
                          <a:pt x="54" y="5"/>
                          <a:pt x="54" y="4"/>
                        </a:cubicBezTo>
                        <a:cubicBezTo>
                          <a:pt x="54" y="4"/>
                          <a:pt x="54" y="4"/>
                          <a:pt x="54" y="4"/>
                        </a:cubicBezTo>
                        <a:cubicBezTo>
                          <a:pt x="55" y="4"/>
                          <a:pt x="55" y="5"/>
                          <a:pt x="56" y="5"/>
                        </a:cubicBezTo>
                        <a:cubicBezTo>
                          <a:pt x="57" y="5"/>
                          <a:pt x="58" y="6"/>
                          <a:pt x="59" y="6"/>
                        </a:cubicBezTo>
                        <a:cubicBezTo>
                          <a:pt x="59" y="6"/>
                          <a:pt x="58" y="6"/>
                          <a:pt x="58" y="6"/>
                        </a:cubicBezTo>
                        <a:cubicBezTo>
                          <a:pt x="58" y="6"/>
                          <a:pt x="58" y="6"/>
                          <a:pt x="57" y="6"/>
                        </a:cubicBezTo>
                        <a:cubicBezTo>
                          <a:pt x="57" y="6"/>
                          <a:pt x="58" y="7"/>
                          <a:pt x="58" y="7"/>
                        </a:cubicBezTo>
                        <a:cubicBezTo>
                          <a:pt x="59" y="7"/>
                          <a:pt x="59" y="7"/>
                          <a:pt x="59" y="8"/>
                        </a:cubicBezTo>
                        <a:cubicBezTo>
                          <a:pt x="59" y="9"/>
                          <a:pt x="58" y="8"/>
                          <a:pt x="58" y="8"/>
                        </a:cubicBezTo>
                        <a:cubicBezTo>
                          <a:pt x="57" y="8"/>
                          <a:pt x="56" y="9"/>
                          <a:pt x="55" y="8"/>
                        </a:cubicBezTo>
                        <a:cubicBezTo>
                          <a:pt x="56" y="7"/>
                          <a:pt x="56" y="7"/>
                          <a:pt x="56" y="7"/>
                        </a:cubicBezTo>
                        <a:cubicBezTo>
                          <a:pt x="56" y="7"/>
                          <a:pt x="56" y="7"/>
                          <a:pt x="56" y="7"/>
                        </a:cubicBezTo>
                        <a:cubicBezTo>
                          <a:pt x="56" y="7"/>
                          <a:pt x="55" y="7"/>
                          <a:pt x="55" y="7"/>
                        </a:cubicBezTo>
                        <a:cubicBezTo>
                          <a:pt x="55" y="7"/>
                          <a:pt x="55" y="8"/>
                          <a:pt x="54" y="8"/>
                        </a:cubicBezTo>
                        <a:cubicBezTo>
                          <a:pt x="54" y="8"/>
                          <a:pt x="54" y="8"/>
                          <a:pt x="53" y="8"/>
                        </a:cubicBezTo>
                        <a:cubicBezTo>
                          <a:pt x="53" y="8"/>
                          <a:pt x="52" y="8"/>
                          <a:pt x="52" y="9"/>
                        </a:cubicBezTo>
                        <a:cubicBezTo>
                          <a:pt x="52" y="9"/>
                          <a:pt x="51" y="9"/>
                          <a:pt x="51" y="9"/>
                        </a:cubicBezTo>
                        <a:cubicBezTo>
                          <a:pt x="51" y="9"/>
                          <a:pt x="50" y="9"/>
                          <a:pt x="49" y="9"/>
                        </a:cubicBezTo>
                        <a:cubicBezTo>
                          <a:pt x="49" y="10"/>
                          <a:pt x="48" y="10"/>
                          <a:pt x="48" y="10"/>
                        </a:cubicBezTo>
                        <a:cubicBezTo>
                          <a:pt x="48" y="11"/>
                          <a:pt x="47" y="11"/>
                          <a:pt x="47" y="11"/>
                        </a:cubicBezTo>
                        <a:cubicBezTo>
                          <a:pt x="47" y="12"/>
                          <a:pt x="48" y="12"/>
                          <a:pt x="48" y="12"/>
                        </a:cubicBezTo>
                        <a:cubicBezTo>
                          <a:pt x="48" y="12"/>
                          <a:pt x="47" y="13"/>
                          <a:pt x="48" y="13"/>
                        </a:cubicBezTo>
                        <a:cubicBezTo>
                          <a:pt x="48" y="13"/>
                          <a:pt x="48" y="13"/>
                          <a:pt x="48" y="13"/>
                        </a:cubicBezTo>
                        <a:cubicBezTo>
                          <a:pt x="49" y="13"/>
                          <a:pt x="50" y="14"/>
                          <a:pt x="50" y="14"/>
                        </a:cubicBezTo>
                        <a:cubicBezTo>
                          <a:pt x="51" y="14"/>
                          <a:pt x="51" y="14"/>
                          <a:pt x="52" y="14"/>
                        </a:cubicBezTo>
                        <a:cubicBezTo>
                          <a:pt x="52" y="14"/>
                          <a:pt x="53" y="14"/>
                          <a:pt x="53" y="15"/>
                        </a:cubicBezTo>
                        <a:cubicBezTo>
                          <a:pt x="53" y="15"/>
                          <a:pt x="52" y="15"/>
                          <a:pt x="52" y="16"/>
                        </a:cubicBezTo>
                        <a:cubicBezTo>
                          <a:pt x="53" y="16"/>
                          <a:pt x="52" y="16"/>
                          <a:pt x="52" y="17"/>
                        </a:cubicBezTo>
                        <a:cubicBezTo>
                          <a:pt x="52" y="17"/>
                          <a:pt x="53" y="18"/>
                          <a:pt x="53" y="18"/>
                        </a:cubicBezTo>
                        <a:cubicBezTo>
                          <a:pt x="53" y="18"/>
                          <a:pt x="54" y="17"/>
                          <a:pt x="54" y="17"/>
                        </a:cubicBezTo>
                        <a:cubicBezTo>
                          <a:pt x="54" y="16"/>
                          <a:pt x="54" y="15"/>
                          <a:pt x="55" y="15"/>
                        </a:cubicBezTo>
                        <a:cubicBezTo>
                          <a:pt x="57" y="15"/>
                          <a:pt x="59" y="14"/>
                          <a:pt x="59" y="12"/>
                        </a:cubicBezTo>
                        <a:cubicBezTo>
                          <a:pt x="59" y="12"/>
                          <a:pt x="58" y="11"/>
                          <a:pt x="59" y="11"/>
                        </a:cubicBezTo>
                        <a:cubicBezTo>
                          <a:pt x="59" y="11"/>
                          <a:pt x="59" y="10"/>
                          <a:pt x="59" y="10"/>
                        </a:cubicBezTo>
                        <a:cubicBezTo>
                          <a:pt x="59" y="10"/>
                          <a:pt x="59" y="10"/>
                          <a:pt x="60" y="10"/>
                        </a:cubicBezTo>
                        <a:cubicBezTo>
                          <a:pt x="60" y="9"/>
                          <a:pt x="60" y="9"/>
                          <a:pt x="60" y="9"/>
                        </a:cubicBezTo>
                        <a:cubicBezTo>
                          <a:pt x="60" y="9"/>
                          <a:pt x="60" y="9"/>
                          <a:pt x="60" y="9"/>
                        </a:cubicBezTo>
                        <a:cubicBezTo>
                          <a:pt x="60" y="9"/>
                          <a:pt x="61" y="9"/>
                          <a:pt x="61" y="9"/>
                        </a:cubicBezTo>
                        <a:cubicBezTo>
                          <a:pt x="61" y="9"/>
                          <a:pt x="62" y="9"/>
                          <a:pt x="62" y="9"/>
                        </a:cubicBezTo>
                        <a:cubicBezTo>
                          <a:pt x="62" y="9"/>
                          <a:pt x="63" y="9"/>
                          <a:pt x="63" y="9"/>
                        </a:cubicBezTo>
                        <a:cubicBezTo>
                          <a:pt x="63" y="9"/>
                          <a:pt x="64" y="9"/>
                          <a:pt x="64" y="10"/>
                        </a:cubicBezTo>
                        <a:cubicBezTo>
                          <a:pt x="64" y="10"/>
                          <a:pt x="64" y="10"/>
                          <a:pt x="65" y="10"/>
                        </a:cubicBezTo>
                        <a:cubicBezTo>
                          <a:pt x="64" y="11"/>
                          <a:pt x="64" y="11"/>
                          <a:pt x="64" y="11"/>
                        </a:cubicBezTo>
                        <a:cubicBezTo>
                          <a:pt x="64" y="11"/>
                          <a:pt x="64" y="11"/>
                          <a:pt x="64" y="11"/>
                        </a:cubicBezTo>
                        <a:cubicBezTo>
                          <a:pt x="64" y="12"/>
                          <a:pt x="65" y="12"/>
                          <a:pt x="65" y="12"/>
                        </a:cubicBezTo>
                        <a:cubicBezTo>
                          <a:pt x="65" y="12"/>
                          <a:pt x="66" y="12"/>
                          <a:pt x="66" y="12"/>
                        </a:cubicBezTo>
                        <a:cubicBezTo>
                          <a:pt x="66" y="11"/>
                          <a:pt x="67" y="11"/>
                          <a:pt x="67" y="11"/>
                        </a:cubicBezTo>
                        <a:cubicBezTo>
                          <a:pt x="67" y="11"/>
                          <a:pt x="68" y="12"/>
                          <a:pt x="68" y="12"/>
                        </a:cubicBezTo>
                        <a:cubicBezTo>
                          <a:pt x="68" y="12"/>
                          <a:pt x="68" y="12"/>
                          <a:pt x="68" y="12"/>
                        </a:cubicBezTo>
                        <a:cubicBezTo>
                          <a:pt x="68" y="13"/>
                          <a:pt x="68" y="13"/>
                          <a:pt x="68" y="14"/>
                        </a:cubicBezTo>
                        <a:cubicBezTo>
                          <a:pt x="68" y="15"/>
                          <a:pt x="69" y="14"/>
                          <a:pt x="70" y="15"/>
                        </a:cubicBezTo>
                        <a:cubicBezTo>
                          <a:pt x="70" y="15"/>
                          <a:pt x="70" y="15"/>
                          <a:pt x="70" y="15"/>
                        </a:cubicBezTo>
                        <a:cubicBezTo>
                          <a:pt x="70" y="16"/>
                          <a:pt x="71" y="16"/>
                          <a:pt x="71" y="16"/>
                        </a:cubicBezTo>
                        <a:cubicBezTo>
                          <a:pt x="71" y="17"/>
                          <a:pt x="70" y="17"/>
                          <a:pt x="70" y="18"/>
                        </a:cubicBezTo>
                        <a:cubicBezTo>
                          <a:pt x="70" y="18"/>
                          <a:pt x="70" y="18"/>
                          <a:pt x="70" y="19"/>
                        </a:cubicBezTo>
                        <a:cubicBezTo>
                          <a:pt x="70" y="19"/>
                          <a:pt x="71" y="19"/>
                          <a:pt x="71" y="19"/>
                        </a:cubicBezTo>
                        <a:cubicBezTo>
                          <a:pt x="71" y="20"/>
                          <a:pt x="71" y="20"/>
                          <a:pt x="71" y="20"/>
                        </a:cubicBezTo>
                        <a:cubicBezTo>
                          <a:pt x="71" y="21"/>
                          <a:pt x="71" y="21"/>
                          <a:pt x="71" y="21"/>
                        </a:cubicBezTo>
                        <a:cubicBezTo>
                          <a:pt x="70" y="21"/>
                          <a:pt x="70" y="21"/>
                          <a:pt x="70" y="21"/>
                        </a:cubicBezTo>
                        <a:cubicBezTo>
                          <a:pt x="69" y="21"/>
                          <a:pt x="69" y="21"/>
                          <a:pt x="69" y="21"/>
                        </a:cubicBezTo>
                        <a:cubicBezTo>
                          <a:pt x="69" y="21"/>
                          <a:pt x="68" y="21"/>
                          <a:pt x="68" y="21"/>
                        </a:cubicBezTo>
                        <a:cubicBezTo>
                          <a:pt x="68" y="21"/>
                          <a:pt x="67" y="21"/>
                          <a:pt x="67" y="20"/>
                        </a:cubicBezTo>
                        <a:cubicBezTo>
                          <a:pt x="67" y="20"/>
                          <a:pt x="68" y="19"/>
                          <a:pt x="69" y="18"/>
                        </a:cubicBezTo>
                        <a:cubicBezTo>
                          <a:pt x="69" y="18"/>
                          <a:pt x="69" y="18"/>
                          <a:pt x="69" y="18"/>
                        </a:cubicBezTo>
                        <a:cubicBezTo>
                          <a:pt x="69" y="17"/>
                          <a:pt x="68" y="18"/>
                          <a:pt x="68" y="18"/>
                        </a:cubicBezTo>
                        <a:cubicBezTo>
                          <a:pt x="68" y="18"/>
                          <a:pt x="67" y="18"/>
                          <a:pt x="67" y="19"/>
                        </a:cubicBezTo>
                        <a:cubicBezTo>
                          <a:pt x="66" y="19"/>
                          <a:pt x="65" y="18"/>
                          <a:pt x="64" y="19"/>
                        </a:cubicBezTo>
                        <a:cubicBezTo>
                          <a:pt x="64" y="19"/>
                          <a:pt x="65" y="19"/>
                          <a:pt x="65" y="19"/>
                        </a:cubicBezTo>
                        <a:cubicBezTo>
                          <a:pt x="65" y="19"/>
                          <a:pt x="64" y="20"/>
                          <a:pt x="64" y="19"/>
                        </a:cubicBezTo>
                        <a:cubicBezTo>
                          <a:pt x="64" y="19"/>
                          <a:pt x="64" y="19"/>
                          <a:pt x="64" y="19"/>
                        </a:cubicBezTo>
                        <a:cubicBezTo>
                          <a:pt x="64" y="19"/>
                          <a:pt x="63" y="18"/>
                          <a:pt x="62" y="19"/>
                        </a:cubicBezTo>
                        <a:cubicBezTo>
                          <a:pt x="62" y="19"/>
                          <a:pt x="61" y="19"/>
                          <a:pt x="61" y="19"/>
                        </a:cubicBezTo>
                        <a:cubicBezTo>
                          <a:pt x="62" y="20"/>
                          <a:pt x="63" y="19"/>
                          <a:pt x="63" y="20"/>
                        </a:cubicBezTo>
                        <a:cubicBezTo>
                          <a:pt x="63" y="20"/>
                          <a:pt x="62" y="21"/>
                          <a:pt x="62" y="21"/>
                        </a:cubicBezTo>
                        <a:cubicBezTo>
                          <a:pt x="62" y="22"/>
                          <a:pt x="62" y="22"/>
                          <a:pt x="63" y="22"/>
                        </a:cubicBezTo>
                        <a:cubicBezTo>
                          <a:pt x="63" y="22"/>
                          <a:pt x="63" y="22"/>
                          <a:pt x="63" y="22"/>
                        </a:cubicBezTo>
                        <a:cubicBezTo>
                          <a:pt x="64" y="22"/>
                          <a:pt x="64" y="22"/>
                          <a:pt x="64" y="22"/>
                        </a:cubicBezTo>
                        <a:cubicBezTo>
                          <a:pt x="64" y="22"/>
                          <a:pt x="65" y="21"/>
                          <a:pt x="65" y="21"/>
                        </a:cubicBezTo>
                        <a:cubicBezTo>
                          <a:pt x="66" y="22"/>
                          <a:pt x="65" y="22"/>
                          <a:pt x="64" y="23"/>
                        </a:cubicBezTo>
                        <a:cubicBezTo>
                          <a:pt x="63" y="23"/>
                          <a:pt x="62" y="23"/>
                          <a:pt x="62" y="23"/>
                        </a:cubicBezTo>
                        <a:cubicBezTo>
                          <a:pt x="61" y="23"/>
                          <a:pt x="60" y="25"/>
                          <a:pt x="60" y="24"/>
                        </a:cubicBezTo>
                        <a:cubicBezTo>
                          <a:pt x="60" y="23"/>
                          <a:pt x="61" y="23"/>
                          <a:pt x="61" y="23"/>
                        </a:cubicBezTo>
                        <a:cubicBezTo>
                          <a:pt x="60" y="23"/>
                          <a:pt x="59" y="23"/>
                          <a:pt x="59" y="23"/>
                        </a:cubicBezTo>
                        <a:cubicBezTo>
                          <a:pt x="58" y="24"/>
                          <a:pt x="56" y="24"/>
                          <a:pt x="56" y="25"/>
                        </a:cubicBezTo>
                        <a:cubicBezTo>
                          <a:pt x="56" y="25"/>
                          <a:pt x="56" y="26"/>
                          <a:pt x="56" y="26"/>
                        </a:cubicBezTo>
                        <a:cubicBezTo>
                          <a:pt x="56" y="26"/>
                          <a:pt x="55" y="26"/>
                          <a:pt x="55" y="26"/>
                        </a:cubicBezTo>
                        <a:cubicBezTo>
                          <a:pt x="55" y="26"/>
                          <a:pt x="54" y="26"/>
                          <a:pt x="54" y="26"/>
                        </a:cubicBezTo>
                        <a:cubicBezTo>
                          <a:pt x="54" y="27"/>
                          <a:pt x="53" y="27"/>
                          <a:pt x="53" y="27"/>
                        </a:cubicBezTo>
                        <a:cubicBezTo>
                          <a:pt x="53" y="27"/>
                          <a:pt x="53" y="27"/>
                          <a:pt x="52" y="28"/>
                        </a:cubicBezTo>
                        <a:cubicBezTo>
                          <a:pt x="52" y="28"/>
                          <a:pt x="52" y="28"/>
                          <a:pt x="52" y="28"/>
                        </a:cubicBezTo>
                        <a:cubicBezTo>
                          <a:pt x="51" y="28"/>
                          <a:pt x="51" y="29"/>
                          <a:pt x="51" y="29"/>
                        </a:cubicBezTo>
                        <a:cubicBezTo>
                          <a:pt x="51" y="29"/>
                          <a:pt x="50" y="29"/>
                          <a:pt x="50" y="29"/>
                        </a:cubicBezTo>
                        <a:cubicBezTo>
                          <a:pt x="50" y="29"/>
                          <a:pt x="50" y="30"/>
                          <a:pt x="50" y="31"/>
                        </a:cubicBezTo>
                        <a:cubicBezTo>
                          <a:pt x="50" y="31"/>
                          <a:pt x="49" y="31"/>
                          <a:pt x="48" y="32"/>
                        </a:cubicBezTo>
                        <a:cubicBezTo>
                          <a:pt x="48" y="32"/>
                          <a:pt x="48" y="32"/>
                          <a:pt x="47" y="32"/>
                        </a:cubicBezTo>
                        <a:cubicBezTo>
                          <a:pt x="47" y="33"/>
                          <a:pt x="46" y="33"/>
                          <a:pt x="46" y="33"/>
                        </a:cubicBezTo>
                        <a:cubicBezTo>
                          <a:pt x="46" y="33"/>
                          <a:pt x="46" y="33"/>
                          <a:pt x="45" y="34"/>
                        </a:cubicBezTo>
                        <a:cubicBezTo>
                          <a:pt x="45" y="53"/>
                          <a:pt x="45" y="53"/>
                          <a:pt x="45" y="53"/>
                        </a:cubicBezTo>
                        <a:cubicBezTo>
                          <a:pt x="46" y="53"/>
                          <a:pt x="46" y="53"/>
                          <a:pt x="46" y="53"/>
                        </a:cubicBezTo>
                        <a:cubicBezTo>
                          <a:pt x="46" y="52"/>
                          <a:pt x="46" y="52"/>
                          <a:pt x="47" y="52"/>
                        </a:cubicBezTo>
                        <a:cubicBezTo>
                          <a:pt x="47" y="51"/>
                          <a:pt x="48" y="52"/>
                          <a:pt x="48" y="51"/>
                        </a:cubicBezTo>
                        <a:cubicBezTo>
                          <a:pt x="49" y="51"/>
                          <a:pt x="49" y="51"/>
                          <a:pt x="49" y="51"/>
                        </a:cubicBezTo>
                        <a:cubicBezTo>
                          <a:pt x="49" y="51"/>
                          <a:pt x="49" y="50"/>
                          <a:pt x="50" y="51"/>
                        </a:cubicBezTo>
                        <a:cubicBezTo>
                          <a:pt x="50" y="51"/>
                          <a:pt x="49" y="51"/>
                          <a:pt x="50" y="52"/>
                        </a:cubicBezTo>
                        <a:cubicBezTo>
                          <a:pt x="50" y="52"/>
                          <a:pt x="51" y="51"/>
                          <a:pt x="51" y="51"/>
                        </a:cubicBezTo>
                        <a:cubicBezTo>
                          <a:pt x="51" y="51"/>
                          <a:pt x="52" y="51"/>
                          <a:pt x="52" y="51"/>
                        </a:cubicBezTo>
                        <a:cubicBezTo>
                          <a:pt x="52" y="52"/>
                          <a:pt x="52" y="52"/>
                          <a:pt x="53" y="52"/>
                        </a:cubicBezTo>
                        <a:cubicBezTo>
                          <a:pt x="53" y="52"/>
                          <a:pt x="53" y="52"/>
                          <a:pt x="54" y="52"/>
                        </a:cubicBezTo>
                        <a:cubicBezTo>
                          <a:pt x="54" y="52"/>
                          <a:pt x="55" y="52"/>
                          <a:pt x="55" y="52"/>
                        </a:cubicBezTo>
                        <a:cubicBezTo>
                          <a:pt x="55" y="52"/>
                          <a:pt x="56" y="52"/>
                          <a:pt x="56" y="52"/>
                        </a:cubicBezTo>
                        <a:cubicBezTo>
                          <a:pt x="57" y="52"/>
                          <a:pt x="57" y="52"/>
                          <a:pt x="57" y="52"/>
                        </a:cubicBezTo>
                        <a:cubicBezTo>
                          <a:pt x="58" y="53"/>
                          <a:pt x="58" y="52"/>
                          <a:pt x="58" y="52"/>
                        </a:cubicBezTo>
                        <a:cubicBezTo>
                          <a:pt x="58" y="53"/>
                          <a:pt x="58" y="53"/>
                          <a:pt x="58" y="53"/>
                        </a:cubicBezTo>
                        <a:cubicBezTo>
                          <a:pt x="59" y="53"/>
                          <a:pt x="59" y="53"/>
                          <a:pt x="59" y="54"/>
                        </a:cubicBezTo>
                        <a:cubicBezTo>
                          <a:pt x="59" y="54"/>
                          <a:pt x="59" y="54"/>
                          <a:pt x="60" y="54"/>
                        </a:cubicBezTo>
                        <a:cubicBezTo>
                          <a:pt x="60" y="54"/>
                          <a:pt x="60" y="55"/>
                          <a:pt x="60" y="55"/>
                        </a:cubicBezTo>
                        <a:cubicBezTo>
                          <a:pt x="61" y="55"/>
                          <a:pt x="62" y="56"/>
                          <a:pt x="62" y="56"/>
                        </a:cubicBezTo>
                        <a:cubicBezTo>
                          <a:pt x="63" y="56"/>
                          <a:pt x="63" y="56"/>
                          <a:pt x="63" y="56"/>
                        </a:cubicBezTo>
                        <a:cubicBezTo>
                          <a:pt x="64" y="56"/>
                          <a:pt x="65" y="56"/>
                          <a:pt x="66" y="57"/>
                        </a:cubicBezTo>
                        <a:cubicBezTo>
                          <a:pt x="66" y="57"/>
                          <a:pt x="66" y="57"/>
                          <a:pt x="66" y="58"/>
                        </a:cubicBezTo>
                        <a:cubicBezTo>
                          <a:pt x="67" y="58"/>
                          <a:pt x="66" y="58"/>
                          <a:pt x="67" y="59"/>
                        </a:cubicBezTo>
                        <a:cubicBezTo>
                          <a:pt x="67" y="59"/>
                          <a:pt x="68" y="59"/>
                          <a:pt x="67" y="60"/>
                        </a:cubicBezTo>
                        <a:cubicBezTo>
                          <a:pt x="67" y="61"/>
                          <a:pt x="68" y="61"/>
                          <a:pt x="68" y="61"/>
                        </a:cubicBezTo>
                        <a:cubicBezTo>
                          <a:pt x="68" y="61"/>
                          <a:pt x="69" y="62"/>
                          <a:pt x="69" y="62"/>
                        </a:cubicBezTo>
                        <a:cubicBezTo>
                          <a:pt x="69" y="62"/>
                          <a:pt x="69" y="62"/>
                          <a:pt x="69" y="62"/>
                        </a:cubicBezTo>
                        <a:cubicBezTo>
                          <a:pt x="70" y="62"/>
                          <a:pt x="70" y="62"/>
                          <a:pt x="71" y="62"/>
                        </a:cubicBezTo>
                        <a:cubicBezTo>
                          <a:pt x="71" y="62"/>
                          <a:pt x="71" y="62"/>
                          <a:pt x="72" y="62"/>
                        </a:cubicBezTo>
                        <a:cubicBezTo>
                          <a:pt x="72" y="62"/>
                          <a:pt x="72" y="63"/>
                          <a:pt x="72" y="63"/>
                        </a:cubicBezTo>
                        <a:cubicBezTo>
                          <a:pt x="72" y="63"/>
                          <a:pt x="73" y="63"/>
                          <a:pt x="73" y="63"/>
                        </a:cubicBezTo>
                        <a:cubicBezTo>
                          <a:pt x="74" y="63"/>
                          <a:pt x="74" y="63"/>
                          <a:pt x="75" y="63"/>
                        </a:cubicBezTo>
                        <a:cubicBezTo>
                          <a:pt x="75" y="63"/>
                          <a:pt x="75" y="63"/>
                          <a:pt x="75" y="63"/>
                        </a:cubicBezTo>
                        <a:cubicBezTo>
                          <a:pt x="76" y="63"/>
                          <a:pt x="76" y="64"/>
                          <a:pt x="77" y="64"/>
                        </a:cubicBezTo>
                        <a:cubicBezTo>
                          <a:pt x="71" y="73"/>
                          <a:pt x="62" y="80"/>
                          <a:pt x="52" y="82"/>
                        </a:cubicBezTo>
                        <a:cubicBezTo>
                          <a:pt x="52" y="82"/>
                          <a:pt x="52" y="81"/>
                          <a:pt x="52" y="81"/>
                        </a:cubicBezTo>
                        <a:cubicBezTo>
                          <a:pt x="52" y="80"/>
                          <a:pt x="52" y="79"/>
                          <a:pt x="52" y="79"/>
                        </a:cubicBezTo>
                        <a:cubicBezTo>
                          <a:pt x="52" y="78"/>
                          <a:pt x="52" y="77"/>
                          <a:pt x="51" y="77"/>
                        </a:cubicBezTo>
                        <a:cubicBezTo>
                          <a:pt x="51" y="76"/>
                          <a:pt x="50" y="76"/>
                          <a:pt x="50" y="75"/>
                        </a:cubicBezTo>
                        <a:cubicBezTo>
                          <a:pt x="49" y="75"/>
                          <a:pt x="49" y="75"/>
                          <a:pt x="49" y="75"/>
                        </a:cubicBezTo>
                        <a:cubicBezTo>
                          <a:pt x="48" y="75"/>
                          <a:pt x="46" y="74"/>
                          <a:pt x="46" y="73"/>
                        </a:cubicBezTo>
                        <a:cubicBezTo>
                          <a:pt x="46" y="73"/>
                          <a:pt x="46" y="73"/>
                          <a:pt x="46" y="72"/>
                        </a:cubicBezTo>
                        <a:cubicBezTo>
                          <a:pt x="46" y="72"/>
                          <a:pt x="46" y="72"/>
                          <a:pt x="45" y="72"/>
                        </a:cubicBezTo>
                        <a:lnTo>
                          <a:pt x="45" y="85"/>
                        </a:lnTo>
                        <a:close/>
                        <a:moveTo>
                          <a:pt x="1" y="34"/>
                        </a:moveTo>
                        <a:cubicBezTo>
                          <a:pt x="1" y="35"/>
                          <a:pt x="0" y="36"/>
                          <a:pt x="0" y="36"/>
                        </a:cubicBezTo>
                        <a:cubicBezTo>
                          <a:pt x="0" y="37"/>
                          <a:pt x="0" y="38"/>
                          <a:pt x="0" y="39"/>
                        </a:cubicBezTo>
                        <a:cubicBezTo>
                          <a:pt x="0" y="40"/>
                          <a:pt x="0" y="41"/>
                          <a:pt x="0" y="43"/>
                        </a:cubicBezTo>
                        <a:cubicBezTo>
                          <a:pt x="0" y="44"/>
                          <a:pt x="0" y="46"/>
                          <a:pt x="0" y="47"/>
                        </a:cubicBezTo>
                        <a:cubicBezTo>
                          <a:pt x="0" y="48"/>
                          <a:pt x="0" y="49"/>
                          <a:pt x="0" y="49"/>
                        </a:cubicBezTo>
                        <a:cubicBezTo>
                          <a:pt x="0" y="50"/>
                          <a:pt x="1" y="51"/>
                          <a:pt x="1" y="52"/>
                        </a:cubicBezTo>
                        <a:cubicBezTo>
                          <a:pt x="1" y="52"/>
                          <a:pt x="1" y="53"/>
                          <a:pt x="1" y="54"/>
                        </a:cubicBezTo>
                        <a:cubicBezTo>
                          <a:pt x="2" y="55"/>
                          <a:pt x="2" y="56"/>
                          <a:pt x="2" y="58"/>
                        </a:cubicBezTo>
                        <a:cubicBezTo>
                          <a:pt x="3" y="58"/>
                          <a:pt x="3" y="59"/>
                          <a:pt x="3" y="60"/>
                        </a:cubicBezTo>
                        <a:cubicBezTo>
                          <a:pt x="3" y="60"/>
                          <a:pt x="4" y="61"/>
                          <a:pt x="4" y="61"/>
                        </a:cubicBezTo>
                        <a:cubicBezTo>
                          <a:pt x="4" y="62"/>
                          <a:pt x="4" y="62"/>
                          <a:pt x="5" y="62"/>
                        </a:cubicBezTo>
                        <a:cubicBezTo>
                          <a:pt x="5" y="63"/>
                          <a:pt x="5" y="64"/>
                          <a:pt x="5" y="64"/>
                        </a:cubicBezTo>
                        <a:cubicBezTo>
                          <a:pt x="7" y="66"/>
                          <a:pt x="8" y="68"/>
                          <a:pt x="9" y="69"/>
                        </a:cubicBezTo>
                        <a:cubicBezTo>
                          <a:pt x="10" y="70"/>
                          <a:pt x="10" y="71"/>
                          <a:pt x="11" y="72"/>
                        </a:cubicBezTo>
                        <a:cubicBezTo>
                          <a:pt x="11" y="72"/>
                          <a:pt x="12" y="73"/>
                          <a:pt x="12" y="73"/>
                        </a:cubicBezTo>
                        <a:cubicBezTo>
                          <a:pt x="13" y="74"/>
                          <a:pt x="13" y="74"/>
                          <a:pt x="14" y="74"/>
                        </a:cubicBezTo>
                        <a:cubicBezTo>
                          <a:pt x="16" y="77"/>
                          <a:pt x="19" y="78"/>
                          <a:pt x="21" y="80"/>
                        </a:cubicBezTo>
                        <a:cubicBezTo>
                          <a:pt x="22" y="80"/>
                          <a:pt x="22" y="81"/>
                          <a:pt x="23" y="81"/>
                        </a:cubicBezTo>
                        <a:cubicBezTo>
                          <a:pt x="24" y="82"/>
                          <a:pt x="26" y="82"/>
                          <a:pt x="27" y="83"/>
                        </a:cubicBezTo>
                        <a:cubicBezTo>
                          <a:pt x="27" y="83"/>
                          <a:pt x="28" y="83"/>
                          <a:pt x="29" y="83"/>
                        </a:cubicBezTo>
                        <a:cubicBezTo>
                          <a:pt x="33" y="85"/>
                          <a:pt x="38" y="86"/>
                          <a:pt x="42" y="86"/>
                        </a:cubicBezTo>
                        <a:cubicBezTo>
                          <a:pt x="43" y="86"/>
                          <a:pt x="44" y="86"/>
                          <a:pt x="45" y="85"/>
                        </a:cubicBezTo>
                        <a:cubicBezTo>
                          <a:pt x="45" y="72"/>
                          <a:pt x="45" y="72"/>
                          <a:pt x="45" y="72"/>
                        </a:cubicBezTo>
                        <a:cubicBezTo>
                          <a:pt x="45" y="71"/>
                          <a:pt x="45" y="71"/>
                          <a:pt x="45" y="71"/>
                        </a:cubicBezTo>
                        <a:cubicBezTo>
                          <a:pt x="44" y="70"/>
                          <a:pt x="44" y="69"/>
                          <a:pt x="43" y="68"/>
                        </a:cubicBezTo>
                        <a:cubicBezTo>
                          <a:pt x="43" y="68"/>
                          <a:pt x="43" y="67"/>
                          <a:pt x="42" y="67"/>
                        </a:cubicBezTo>
                        <a:cubicBezTo>
                          <a:pt x="42" y="67"/>
                          <a:pt x="42" y="66"/>
                          <a:pt x="42" y="66"/>
                        </a:cubicBezTo>
                        <a:cubicBezTo>
                          <a:pt x="41" y="66"/>
                          <a:pt x="41" y="65"/>
                          <a:pt x="41" y="65"/>
                        </a:cubicBezTo>
                        <a:cubicBezTo>
                          <a:pt x="41" y="64"/>
                          <a:pt x="42" y="64"/>
                          <a:pt x="42" y="64"/>
                        </a:cubicBezTo>
                        <a:cubicBezTo>
                          <a:pt x="42" y="63"/>
                          <a:pt x="42" y="63"/>
                          <a:pt x="42" y="63"/>
                        </a:cubicBezTo>
                        <a:cubicBezTo>
                          <a:pt x="41" y="62"/>
                          <a:pt x="42" y="62"/>
                          <a:pt x="42" y="61"/>
                        </a:cubicBezTo>
                        <a:cubicBezTo>
                          <a:pt x="42" y="61"/>
                          <a:pt x="42" y="61"/>
                          <a:pt x="42" y="60"/>
                        </a:cubicBezTo>
                        <a:cubicBezTo>
                          <a:pt x="42" y="60"/>
                          <a:pt x="43" y="60"/>
                          <a:pt x="43" y="60"/>
                        </a:cubicBezTo>
                        <a:cubicBezTo>
                          <a:pt x="43" y="60"/>
                          <a:pt x="43" y="59"/>
                          <a:pt x="43" y="59"/>
                        </a:cubicBezTo>
                        <a:cubicBezTo>
                          <a:pt x="44" y="59"/>
                          <a:pt x="44" y="58"/>
                          <a:pt x="44" y="58"/>
                        </a:cubicBezTo>
                        <a:cubicBezTo>
                          <a:pt x="45" y="58"/>
                          <a:pt x="45" y="56"/>
                          <a:pt x="44" y="55"/>
                        </a:cubicBezTo>
                        <a:cubicBezTo>
                          <a:pt x="44" y="55"/>
                          <a:pt x="44" y="55"/>
                          <a:pt x="44" y="55"/>
                        </a:cubicBezTo>
                        <a:cubicBezTo>
                          <a:pt x="44" y="54"/>
                          <a:pt x="44" y="53"/>
                          <a:pt x="43" y="53"/>
                        </a:cubicBezTo>
                        <a:cubicBezTo>
                          <a:pt x="43" y="53"/>
                          <a:pt x="43" y="54"/>
                          <a:pt x="42" y="54"/>
                        </a:cubicBezTo>
                        <a:cubicBezTo>
                          <a:pt x="42" y="54"/>
                          <a:pt x="42" y="55"/>
                          <a:pt x="42" y="55"/>
                        </a:cubicBezTo>
                        <a:cubicBezTo>
                          <a:pt x="41" y="55"/>
                          <a:pt x="41" y="54"/>
                          <a:pt x="41" y="54"/>
                        </a:cubicBezTo>
                        <a:cubicBezTo>
                          <a:pt x="40" y="54"/>
                          <a:pt x="40" y="54"/>
                          <a:pt x="40" y="54"/>
                        </a:cubicBezTo>
                        <a:cubicBezTo>
                          <a:pt x="39" y="54"/>
                          <a:pt x="39" y="53"/>
                          <a:pt x="39" y="53"/>
                        </a:cubicBezTo>
                        <a:cubicBezTo>
                          <a:pt x="38" y="53"/>
                          <a:pt x="38" y="53"/>
                          <a:pt x="38" y="52"/>
                        </a:cubicBezTo>
                        <a:cubicBezTo>
                          <a:pt x="38" y="52"/>
                          <a:pt x="38" y="52"/>
                          <a:pt x="38" y="51"/>
                        </a:cubicBezTo>
                        <a:cubicBezTo>
                          <a:pt x="37" y="51"/>
                          <a:pt x="37" y="50"/>
                          <a:pt x="36" y="50"/>
                        </a:cubicBezTo>
                        <a:cubicBezTo>
                          <a:pt x="36" y="50"/>
                          <a:pt x="35" y="50"/>
                          <a:pt x="35" y="50"/>
                        </a:cubicBezTo>
                        <a:cubicBezTo>
                          <a:pt x="35" y="49"/>
                          <a:pt x="34" y="49"/>
                          <a:pt x="34" y="49"/>
                        </a:cubicBezTo>
                        <a:cubicBezTo>
                          <a:pt x="34" y="49"/>
                          <a:pt x="34" y="49"/>
                          <a:pt x="33" y="49"/>
                        </a:cubicBezTo>
                        <a:cubicBezTo>
                          <a:pt x="32" y="49"/>
                          <a:pt x="32" y="47"/>
                          <a:pt x="31" y="47"/>
                        </a:cubicBezTo>
                        <a:cubicBezTo>
                          <a:pt x="30" y="47"/>
                          <a:pt x="30" y="48"/>
                          <a:pt x="29" y="48"/>
                        </a:cubicBezTo>
                        <a:cubicBezTo>
                          <a:pt x="29" y="48"/>
                          <a:pt x="28" y="47"/>
                          <a:pt x="28" y="47"/>
                        </a:cubicBezTo>
                        <a:cubicBezTo>
                          <a:pt x="27" y="47"/>
                          <a:pt x="27" y="47"/>
                          <a:pt x="26" y="46"/>
                        </a:cubicBezTo>
                        <a:cubicBezTo>
                          <a:pt x="26" y="46"/>
                          <a:pt x="25" y="46"/>
                          <a:pt x="25" y="46"/>
                        </a:cubicBezTo>
                        <a:cubicBezTo>
                          <a:pt x="25" y="46"/>
                          <a:pt x="25" y="46"/>
                          <a:pt x="24" y="46"/>
                        </a:cubicBezTo>
                        <a:cubicBezTo>
                          <a:pt x="24" y="45"/>
                          <a:pt x="24" y="45"/>
                          <a:pt x="23" y="45"/>
                        </a:cubicBezTo>
                        <a:cubicBezTo>
                          <a:pt x="23" y="45"/>
                          <a:pt x="23" y="44"/>
                          <a:pt x="23" y="44"/>
                        </a:cubicBezTo>
                        <a:cubicBezTo>
                          <a:pt x="23" y="44"/>
                          <a:pt x="23" y="43"/>
                          <a:pt x="23" y="43"/>
                        </a:cubicBezTo>
                        <a:cubicBezTo>
                          <a:pt x="23" y="42"/>
                          <a:pt x="22" y="41"/>
                          <a:pt x="22" y="40"/>
                        </a:cubicBezTo>
                        <a:cubicBezTo>
                          <a:pt x="21" y="40"/>
                          <a:pt x="21" y="40"/>
                          <a:pt x="21" y="39"/>
                        </a:cubicBezTo>
                        <a:cubicBezTo>
                          <a:pt x="21" y="39"/>
                          <a:pt x="21" y="39"/>
                          <a:pt x="21" y="38"/>
                        </a:cubicBezTo>
                        <a:cubicBezTo>
                          <a:pt x="20" y="38"/>
                          <a:pt x="20" y="38"/>
                          <a:pt x="20" y="37"/>
                        </a:cubicBezTo>
                        <a:cubicBezTo>
                          <a:pt x="19" y="37"/>
                          <a:pt x="19" y="37"/>
                          <a:pt x="19" y="36"/>
                        </a:cubicBezTo>
                        <a:cubicBezTo>
                          <a:pt x="19" y="36"/>
                          <a:pt x="19" y="35"/>
                          <a:pt x="19" y="35"/>
                        </a:cubicBezTo>
                        <a:cubicBezTo>
                          <a:pt x="19" y="34"/>
                          <a:pt x="17" y="34"/>
                          <a:pt x="18" y="35"/>
                        </a:cubicBezTo>
                        <a:cubicBezTo>
                          <a:pt x="18" y="36"/>
                          <a:pt x="18" y="36"/>
                          <a:pt x="18" y="36"/>
                        </a:cubicBezTo>
                        <a:cubicBezTo>
                          <a:pt x="18" y="37"/>
                          <a:pt x="18" y="37"/>
                          <a:pt x="18" y="37"/>
                        </a:cubicBezTo>
                        <a:cubicBezTo>
                          <a:pt x="19" y="38"/>
                          <a:pt x="19" y="38"/>
                          <a:pt x="19" y="38"/>
                        </a:cubicBezTo>
                        <a:cubicBezTo>
                          <a:pt x="19" y="39"/>
                          <a:pt x="19" y="40"/>
                          <a:pt x="19" y="40"/>
                        </a:cubicBezTo>
                        <a:cubicBezTo>
                          <a:pt x="20" y="40"/>
                          <a:pt x="20" y="41"/>
                          <a:pt x="20" y="41"/>
                        </a:cubicBezTo>
                        <a:cubicBezTo>
                          <a:pt x="19" y="41"/>
                          <a:pt x="19" y="41"/>
                          <a:pt x="19" y="41"/>
                        </a:cubicBezTo>
                        <a:cubicBezTo>
                          <a:pt x="19" y="41"/>
                          <a:pt x="18" y="40"/>
                          <a:pt x="18" y="40"/>
                        </a:cubicBezTo>
                        <a:cubicBezTo>
                          <a:pt x="18" y="40"/>
                          <a:pt x="18" y="39"/>
                          <a:pt x="18" y="39"/>
                        </a:cubicBezTo>
                        <a:cubicBezTo>
                          <a:pt x="18" y="38"/>
                          <a:pt x="17" y="38"/>
                          <a:pt x="17" y="38"/>
                        </a:cubicBezTo>
                        <a:cubicBezTo>
                          <a:pt x="17" y="37"/>
                          <a:pt x="17" y="37"/>
                          <a:pt x="17" y="37"/>
                        </a:cubicBezTo>
                        <a:cubicBezTo>
                          <a:pt x="17" y="36"/>
                          <a:pt x="17" y="36"/>
                          <a:pt x="17" y="36"/>
                        </a:cubicBezTo>
                        <a:cubicBezTo>
                          <a:pt x="16" y="35"/>
                          <a:pt x="16" y="35"/>
                          <a:pt x="16" y="34"/>
                        </a:cubicBezTo>
                        <a:cubicBezTo>
                          <a:pt x="16" y="34"/>
                          <a:pt x="16" y="33"/>
                          <a:pt x="16" y="33"/>
                        </a:cubicBezTo>
                        <a:cubicBezTo>
                          <a:pt x="16" y="33"/>
                          <a:pt x="16" y="32"/>
                          <a:pt x="15" y="32"/>
                        </a:cubicBezTo>
                        <a:cubicBezTo>
                          <a:pt x="15" y="32"/>
                          <a:pt x="15" y="32"/>
                          <a:pt x="14" y="32"/>
                        </a:cubicBezTo>
                        <a:cubicBezTo>
                          <a:pt x="14" y="31"/>
                          <a:pt x="14" y="31"/>
                          <a:pt x="14" y="30"/>
                        </a:cubicBezTo>
                        <a:cubicBezTo>
                          <a:pt x="14" y="30"/>
                          <a:pt x="14" y="29"/>
                          <a:pt x="14" y="29"/>
                        </a:cubicBezTo>
                        <a:cubicBezTo>
                          <a:pt x="14" y="28"/>
                          <a:pt x="14" y="27"/>
                          <a:pt x="14" y="27"/>
                        </a:cubicBezTo>
                        <a:cubicBezTo>
                          <a:pt x="14" y="26"/>
                          <a:pt x="15" y="26"/>
                          <a:pt x="15" y="26"/>
                        </a:cubicBezTo>
                        <a:cubicBezTo>
                          <a:pt x="15" y="25"/>
                          <a:pt x="15" y="25"/>
                          <a:pt x="15" y="25"/>
                        </a:cubicBezTo>
                        <a:cubicBezTo>
                          <a:pt x="16" y="24"/>
                          <a:pt x="16" y="24"/>
                          <a:pt x="17" y="23"/>
                        </a:cubicBezTo>
                        <a:cubicBezTo>
                          <a:pt x="17" y="22"/>
                          <a:pt x="18" y="22"/>
                          <a:pt x="18" y="21"/>
                        </a:cubicBezTo>
                        <a:cubicBezTo>
                          <a:pt x="18" y="21"/>
                          <a:pt x="19" y="20"/>
                          <a:pt x="19" y="20"/>
                        </a:cubicBezTo>
                        <a:cubicBezTo>
                          <a:pt x="19" y="19"/>
                          <a:pt x="18" y="19"/>
                          <a:pt x="18" y="19"/>
                        </a:cubicBezTo>
                        <a:cubicBezTo>
                          <a:pt x="18" y="18"/>
                          <a:pt x="18" y="18"/>
                          <a:pt x="18" y="18"/>
                        </a:cubicBezTo>
                        <a:cubicBezTo>
                          <a:pt x="19" y="18"/>
                          <a:pt x="19" y="17"/>
                          <a:pt x="19" y="17"/>
                        </a:cubicBezTo>
                        <a:cubicBezTo>
                          <a:pt x="19" y="17"/>
                          <a:pt x="18" y="16"/>
                          <a:pt x="18" y="16"/>
                        </a:cubicBezTo>
                        <a:cubicBezTo>
                          <a:pt x="19" y="15"/>
                          <a:pt x="19" y="15"/>
                          <a:pt x="19" y="15"/>
                        </a:cubicBezTo>
                        <a:cubicBezTo>
                          <a:pt x="19" y="14"/>
                          <a:pt x="18" y="15"/>
                          <a:pt x="18" y="15"/>
                        </a:cubicBezTo>
                        <a:cubicBezTo>
                          <a:pt x="17" y="14"/>
                          <a:pt x="18" y="14"/>
                          <a:pt x="18" y="14"/>
                        </a:cubicBezTo>
                        <a:cubicBezTo>
                          <a:pt x="18" y="13"/>
                          <a:pt x="18" y="13"/>
                          <a:pt x="18" y="13"/>
                        </a:cubicBezTo>
                        <a:cubicBezTo>
                          <a:pt x="18" y="13"/>
                          <a:pt x="18" y="12"/>
                          <a:pt x="18" y="12"/>
                        </a:cubicBezTo>
                        <a:cubicBezTo>
                          <a:pt x="18" y="12"/>
                          <a:pt x="18" y="12"/>
                          <a:pt x="17" y="11"/>
                        </a:cubicBezTo>
                        <a:cubicBezTo>
                          <a:pt x="22" y="7"/>
                          <a:pt x="29" y="4"/>
                          <a:pt x="35" y="3"/>
                        </a:cubicBezTo>
                        <a:cubicBezTo>
                          <a:pt x="35" y="3"/>
                          <a:pt x="35" y="3"/>
                          <a:pt x="35" y="3"/>
                        </a:cubicBezTo>
                        <a:cubicBezTo>
                          <a:pt x="35" y="3"/>
                          <a:pt x="35" y="4"/>
                          <a:pt x="36" y="4"/>
                        </a:cubicBezTo>
                        <a:cubicBezTo>
                          <a:pt x="36" y="3"/>
                          <a:pt x="36" y="4"/>
                          <a:pt x="37" y="4"/>
                        </a:cubicBezTo>
                        <a:cubicBezTo>
                          <a:pt x="37" y="4"/>
                          <a:pt x="38" y="3"/>
                          <a:pt x="38" y="3"/>
                        </a:cubicBezTo>
                        <a:cubicBezTo>
                          <a:pt x="39" y="4"/>
                          <a:pt x="40" y="4"/>
                          <a:pt x="41" y="4"/>
                        </a:cubicBezTo>
                        <a:cubicBezTo>
                          <a:pt x="41" y="4"/>
                          <a:pt x="41" y="4"/>
                          <a:pt x="41" y="3"/>
                        </a:cubicBezTo>
                        <a:cubicBezTo>
                          <a:pt x="41" y="3"/>
                          <a:pt x="41" y="3"/>
                          <a:pt x="41" y="3"/>
                        </a:cubicBezTo>
                        <a:cubicBezTo>
                          <a:pt x="42" y="3"/>
                          <a:pt x="42" y="3"/>
                          <a:pt x="42" y="3"/>
                        </a:cubicBezTo>
                        <a:cubicBezTo>
                          <a:pt x="43" y="3"/>
                          <a:pt x="44" y="3"/>
                          <a:pt x="45" y="3"/>
                        </a:cubicBezTo>
                        <a:cubicBezTo>
                          <a:pt x="45" y="0"/>
                          <a:pt x="45" y="0"/>
                          <a:pt x="45" y="0"/>
                        </a:cubicBezTo>
                        <a:cubicBezTo>
                          <a:pt x="45" y="0"/>
                          <a:pt x="44" y="0"/>
                          <a:pt x="43" y="0"/>
                        </a:cubicBezTo>
                        <a:cubicBezTo>
                          <a:pt x="43" y="0"/>
                          <a:pt x="43" y="0"/>
                          <a:pt x="42" y="0"/>
                        </a:cubicBezTo>
                        <a:cubicBezTo>
                          <a:pt x="42" y="0"/>
                          <a:pt x="42" y="0"/>
                          <a:pt x="41" y="0"/>
                        </a:cubicBezTo>
                        <a:cubicBezTo>
                          <a:pt x="37" y="0"/>
                          <a:pt x="33" y="1"/>
                          <a:pt x="29" y="3"/>
                        </a:cubicBezTo>
                        <a:cubicBezTo>
                          <a:pt x="28" y="3"/>
                          <a:pt x="27" y="3"/>
                          <a:pt x="27" y="3"/>
                        </a:cubicBezTo>
                        <a:cubicBezTo>
                          <a:pt x="27" y="3"/>
                          <a:pt x="26" y="3"/>
                          <a:pt x="26" y="3"/>
                        </a:cubicBezTo>
                        <a:cubicBezTo>
                          <a:pt x="26" y="4"/>
                          <a:pt x="25" y="4"/>
                          <a:pt x="25" y="4"/>
                        </a:cubicBezTo>
                        <a:cubicBezTo>
                          <a:pt x="24" y="4"/>
                          <a:pt x="24" y="5"/>
                          <a:pt x="23" y="5"/>
                        </a:cubicBezTo>
                        <a:cubicBezTo>
                          <a:pt x="22" y="5"/>
                          <a:pt x="22" y="6"/>
                          <a:pt x="21" y="6"/>
                        </a:cubicBezTo>
                        <a:cubicBezTo>
                          <a:pt x="19" y="7"/>
                          <a:pt x="17" y="9"/>
                          <a:pt x="15" y="11"/>
                        </a:cubicBezTo>
                        <a:cubicBezTo>
                          <a:pt x="14" y="11"/>
                          <a:pt x="14" y="11"/>
                          <a:pt x="14" y="11"/>
                        </a:cubicBezTo>
                        <a:cubicBezTo>
                          <a:pt x="13" y="12"/>
                          <a:pt x="13" y="12"/>
                          <a:pt x="12" y="13"/>
                        </a:cubicBezTo>
                        <a:cubicBezTo>
                          <a:pt x="12" y="13"/>
                          <a:pt x="11" y="14"/>
                          <a:pt x="11" y="14"/>
                        </a:cubicBezTo>
                        <a:cubicBezTo>
                          <a:pt x="10" y="15"/>
                          <a:pt x="10" y="16"/>
                          <a:pt x="9" y="17"/>
                        </a:cubicBezTo>
                        <a:cubicBezTo>
                          <a:pt x="8" y="18"/>
                          <a:pt x="7" y="20"/>
                          <a:pt x="5" y="22"/>
                        </a:cubicBezTo>
                        <a:cubicBezTo>
                          <a:pt x="5" y="22"/>
                          <a:pt x="5" y="23"/>
                          <a:pt x="5" y="23"/>
                        </a:cubicBezTo>
                        <a:cubicBezTo>
                          <a:pt x="4" y="24"/>
                          <a:pt x="4" y="24"/>
                          <a:pt x="4" y="24"/>
                        </a:cubicBezTo>
                        <a:cubicBezTo>
                          <a:pt x="4" y="25"/>
                          <a:pt x="3" y="26"/>
                          <a:pt x="3" y="27"/>
                        </a:cubicBezTo>
                        <a:cubicBezTo>
                          <a:pt x="3" y="28"/>
                          <a:pt x="3" y="28"/>
                          <a:pt x="2" y="28"/>
                        </a:cubicBezTo>
                        <a:cubicBezTo>
                          <a:pt x="2" y="30"/>
                          <a:pt x="2" y="31"/>
                          <a:pt x="1" y="32"/>
                        </a:cubicBezTo>
                        <a:cubicBezTo>
                          <a:pt x="1" y="33"/>
                          <a:pt x="1" y="34"/>
                          <a:pt x="1" y="34"/>
                        </a:cubicBezTo>
                        <a:close/>
                        <a:moveTo>
                          <a:pt x="45" y="34"/>
                        </a:moveTo>
                        <a:cubicBezTo>
                          <a:pt x="45" y="53"/>
                          <a:pt x="45" y="53"/>
                          <a:pt x="45" y="53"/>
                        </a:cubicBezTo>
                        <a:cubicBezTo>
                          <a:pt x="45" y="54"/>
                          <a:pt x="45" y="54"/>
                          <a:pt x="45" y="54"/>
                        </a:cubicBezTo>
                        <a:cubicBezTo>
                          <a:pt x="45" y="54"/>
                          <a:pt x="44" y="53"/>
                          <a:pt x="44" y="53"/>
                        </a:cubicBezTo>
                        <a:cubicBezTo>
                          <a:pt x="43" y="53"/>
                          <a:pt x="42" y="53"/>
                          <a:pt x="41" y="53"/>
                        </a:cubicBezTo>
                        <a:cubicBezTo>
                          <a:pt x="41" y="53"/>
                          <a:pt x="40" y="52"/>
                          <a:pt x="40" y="51"/>
                        </a:cubicBezTo>
                        <a:cubicBezTo>
                          <a:pt x="40" y="51"/>
                          <a:pt x="40" y="50"/>
                          <a:pt x="40" y="50"/>
                        </a:cubicBezTo>
                        <a:cubicBezTo>
                          <a:pt x="40" y="49"/>
                          <a:pt x="40" y="49"/>
                          <a:pt x="40" y="49"/>
                        </a:cubicBezTo>
                        <a:cubicBezTo>
                          <a:pt x="40" y="48"/>
                          <a:pt x="40" y="48"/>
                          <a:pt x="39" y="47"/>
                        </a:cubicBezTo>
                        <a:cubicBezTo>
                          <a:pt x="38" y="47"/>
                          <a:pt x="37" y="48"/>
                          <a:pt x="36" y="47"/>
                        </a:cubicBezTo>
                        <a:cubicBezTo>
                          <a:pt x="36" y="47"/>
                          <a:pt x="36" y="47"/>
                          <a:pt x="36" y="47"/>
                        </a:cubicBezTo>
                        <a:cubicBezTo>
                          <a:pt x="37" y="46"/>
                          <a:pt x="36" y="46"/>
                          <a:pt x="37" y="46"/>
                        </a:cubicBezTo>
                        <a:cubicBezTo>
                          <a:pt x="37" y="46"/>
                          <a:pt x="37" y="45"/>
                          <a:pt x="37" y="45"/>
                        </a:cubicBezTo>
                        <a:cubicBezTo>
                          <a:pt x="37" y="45"/>
                          <a:pt x="37" y="45"/>
                          <a:pt x="37" y="44"/>
                        </a:cubicBezTo>
                        <a:cubicBezTo>
                          <a:pt x="37" y="44"/>
                          <a:pt x="38" y="44"/>
                          <a:pt x="38" y="44"/>
                        </a:cubicBezTo>
                        <a:cubicBezTo>
                          <a:pt x="38" y="43"/>
                          <a:pt x="38" y="43"/>
                          <a:pt x="37" y="43"/>
                        </a:cubicBezTo>
                        <a:cubicBezTo>
                          <a:pt x="37" y="43"/>
                          <a:pt x="36" y="43"/>
                          <a:pt x="36" y="43"/>
                        </a:cubicBezTo>
                        <a:cubicBezTo>
                          <a:pt x="35" y="43"/>
                          <a:pt x="35" y="45"/>
                          <a:pt x="34" y="45"/>
                        </a:cubicBezTo>
                        <a:cubicBezTo>
                          <a:pt x="34" y="45"/>
                          <a:pt x="33" y="45"/>
                          <a:pt x="33" y="45"/>
                        </a:cubicBezTo>
                        <a:cubicBezTo>
                          <a:pt x="32" y="45"/>
                          <a:pt x="32" y="45"/>
                          <a:pt x="32" y="45"/>
                        </a:cubicBezTo>
                        <a:cubicBezTo>
                          <a:pt x="31" y="45"/>
                          <a:pt x="31" y="45"/>
                          <a:pt x="30" y="45"/>
                        </a:cubicBezTo>
                        <a:cubicBezTo>
                          <a:pt x="30" y="45"/>
                          <a:pt x="30" y="43"/>
                          <a:pt x="30" y="43"/>
                        </a:cubicBezTo>
                        <a:cubicBezTo>
                          <a:pt x="29" y="42"/>
                          <a:pt x="30" y="41"/>
                          <a:pt x="30" y="40"/>
                        </a:cubicBezTo>
                        <a:cubicBezTo>
                          <a:pt x="30" y="40"/>
                          <a:pt x="30" y="39"/>
                          <a:pt x="30" y="39"/>
                        </a:cubicBezTo>
                        <a:cubicBezTo>
                          <a:pt x="31" y="39"/>
                          <a:pt x="30" y="38"/>
                          <a:pt x="31" y="38"/>
                        </a:cubicBezTo>
                        <a:cubicBezTo>
                          <a:pt x="31" y="37"/>
                          <a:pt x="32" y="37"/>
                          <a:pt x="32" y="37"/>
                        </a:cubicBezTo>
                        <a:cubicBezTo>
                          <a:pt x="33" y="36"/>
                          <a:pt x="33" y="36"/>
                          <a:pt x="34" y="36"/>
                        </a:cubicBezTo>
                        <a:cubicBezTo>
                          <a:pt x="35" y="36"/>
                          <a:pt x="35" y="36"/>
                          <a:pt x="36" y="36"/>
                        </a:cubicBezTo>
                        <a:cubicBezTo>
                          <a:pt x="36" y="36"/>
                          <a:pt x="36" y="36"/>
                          <a:pt x="36" y="36"/>
                        </a:cubicBezTo>
                        <a:cubicBezTo>
                          <a:pt x="37" y="36"/>
                          <a:pt x="37" y="36"/>
                          <a:pt x="38" y="35"/>
                        </a:cubicBezTo>
                        <a:cubicBezTo>
                          <a:pt x="39" y="35"/>
                          <a:pt x="39" y="35"/>
                          <a:pt x="40" y="35"/>
                        </a:cubicBezTo>
                        <a:cubicBezTo>
                          <a:pt x="40" y="35"/>
                          <a:pt x="41" y="36"/>
                          <a:pt x="41" y="36"/>
                        </a:cubicBezTo>
                        <a:cubicBezTo>
                          <a:pt x="41" y="36"/>
                          <a:pt x="42" y="35"/>
                          <a:pt x="42" y="36"/>
                        </a:cubicBezTo>
                        <a:cubicBezTo>
                          <a:pt x="42" y="36"/>
                          <a:pt x="43" y="36"/>
                          <a:pt x="43" y="36"/>
                        </a:cubicBezTo>
                        <a:cubicBezTo>
                          <a:pt x="43" y="37"/>
                          <a:pt x="42" y="37"/>
                          <a:pt x="43" y="38"/>
                        </a:cubicBezTo>
                        <a:cubicBezTo>
                          <a:pt x="43" y="38"/>
                          <a:pt x="44" y="38"/>
                          <a:pt x="44" y="38"/>
                        </a:cubicBezTo>
                        <a:cubicBezTo>
                          <a:pt x="45" y="38"/>
                          <a:pt x="44" y="38"/>
                          <a:pt x="44" y="37"/>
                        </a:cubicBezTo>
                        <a:cubicBezTo>
                          <a:pt x="44" y="37"/>
                          <a:pt x="44" y="37"/>
                          <a:pt x="44" y="36"/>
                        </a:cubicBezTo>
                        <a:cubicBezTo>
                          <a:pt x="44" y="36"/>
                          <a:pt x="44" y="36"/>
                          <a:pt x="44" y="36"/>
                        </a:cubicBezTo>
                        <a:cubicBezTo>
                          <a:pt x="44" y="35"/>
                          <a:pt x="45" y="34"/>
                          <a:pt x="45" y="3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1" name="Freeform: Shape 155"/>
                  <p:cNvSpPr>
                    <a:spLocks/>
                  </p:cNvSpPr>
                  <p:nvPr/>
                </p:nvSpPr>
                <p:spPr bwMode="auto">
                  <a:xfrm>
                    <a:off x="2569358" y="2646188"/>
                    <a:ext cx="137246" cy="388456"/>
                  </a:xfrm>
                  <a:custGeom>
                    <a:avLst/>
                    <a:gdLst>
                      <a:gd name="T0" fmla="*/ 4 w 31"/>
                      <a:gd name="T1" fmla="*/ 11 h 88"/>
                      <a:gd name="T2" fmla="*/ 1 w 31"/>
                      <a:gd name="T3" fmla="*/ 22 h 88"/>
                      <a:gd name="T4" fmla="*/ 3 w 31"/>
                      <a:gd name="T5" fmla="*/ 31 h 88"/>
                      <a:gd name="T6" fmla="*/ 11 w 31"/>
                      <a:gd name="T7" fmla="*/ 40 h 88"/>
                      <a:gd name="T8" fmla="*/ 11 w 31"/>
                      <a:gd name="T9" fmla="*/ 88 h 88"/>
                      <a:gd name="T10" fmla="*/ 20 w 31"/>
                      <a:gd name="T11" fmla="*/ 88 h 88"/>
                      <a:gd name="T12" fmla="*/ 20 w 31"/>
                      <a:gd name="T13" fmla="*/ 40 h 88"/>
                      <a:gd name="T14" fmla="*/ 28 w 31"/>
                      <a:gd name="T15" fmla="*/ 31 h 88"/>
                      <a:gd name="T16" fmla="*/ 30 w 31"/>
                      <a:gd name="T17" fmla="*/ 22 h 88"/>
                      <a:gd name="T18" fmla="*/ 27 w 31"/>
                      <a:gd name="T19" fmla="*/ 11 h 88"/>
                      <a:gd name="T20" fmla="*/ 20 w 31"/>
                      <a:gd name="T21" fmla="*/ 0 h 88"/>
                      <a:gd name="T22" fmla="*/ 23 w 31"/>
                      <a:gd name="T23" fmla="*/ 21 h 88"/>
                      <a:gd name="T24" fmla="*/ 20 w 31"/>
                      <a:gd name="T25" fmla="*/ 21 h 88"/>
                      <a:gd name="T26" fmla="*/ 18 w 31"/>
                      <a:gd name="T27" fmla="*/ 0 h 88"/>
                      <a:gd name="T28" fmla="*/ 15 w 31"/>
                      <a:gd name="T29" fmla="*/ 0 h 88"/>
                      <a:gd name="T30" fmla="*/ 13 w 31"/>
                      <a:gd name="T31" fmla="*/ 0 h 88"/>
                      <a:gd name="T32" fmla="*/ 11 w 31"/>
                      <a:gd name="T33" fmla="*/ 21 h 88"/>
                      <a:gd name="T34" fmla="*/ 8 w 31"/>
                      <a:gd name="T35" fmla="*/ 21 h 88"/>
                      <a:gd name="T36" fmla="*/ 10 w 31"/>
                      <a:gd name="T37" fmla="*/ 0 h 88"/>
                      <a:gd name="T38" fmla="*/ 4 w 31"/>
                      <a:gd name="T39"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88">
                        <a:moveTo>
                          <a:pt x="4" y="11"/>
                        </a:moveTo>
                        <a:cubicBezTo>
                          <a:pt x="2" y="14"/>
                          <a:pt x="1" y="18"/>
                          <a:pt x="1" y="22"/>
                        </a:cubicBezTo>
                        <a:cubicBezTo>
                          <a:pt x="0" y="25"/>
                          <a:pt x="1" y="28"/>
                          <a:pt x="3" y="31"/>
                        </a:cubicBezTo>
                        <a:cubicBezTo>
                          <a:pt x="4" y="34"/>
                          <a:pt x="8" y="38"/>
                          <a:pt x="11" y="40"/>
                        </a:cubicBezTo>
                        <a:cubicBezTo>
                          <a:pt x="11" y="88"/>
                          <a:pt x="11" y="88"/>
                          <a:pt x="11" y="88"/>
                        </a:cubicBezTo>
                        <a:cubicBezTo>
                          <a:pt x="20" y="88"/>
                          <a:pt x="20" y="88"/>
                          <a:pt x="20" y="88"/>
                        </a:cubicBezTo>
                        <a:cubicBezTo>
                          <a:pt x="20" y="40"/>
                          <a:pt x="20" y="40"/>
                          <a:pt x="20" y="40"/>
                        </a:cubicBezTo>
                        <a:cubicBezTo>
                          <a:pt x="23" y="38"/>
                          <a:pt x="26" y="34"/>
                          <a:pt x="28" y="31"/>
                        </a:cubicBezTo>
                        <a:cubicBezTo>
                          <a:pt x="30" y="28"/>
                          <a:pt x="31" y="25"/>
                          <a:pt x="30" y="22"/>
                        </a:cubicBezTo>
                        <a:cubicBezTo>
                          <a:pt x="30" y="18"/>
                          <a:pt x="28" y="14"/>
                          <a:pt x="27" y="11"/>
                        </a:cubicBezTo>
                        <a:cubicBezTo>
                          <a:pt x="26" y="8"/>
                          <a:pt x="24" y="1"/>
                          <a:pt x="20" y="0"/>
                        </a:cubicBezTo>
                        <a:cubicBezTo>
                          <a:pt x="23" y="21"/>
                          <a:pt x="23" y="21"/>
                          <a:pt x="23" y="21"/>
                        </a:cubicBezTo>
                        <a:cubicBezTo>
                          <a:pt x="20" y="21"/>
                          <a:pt x="20" y="21"/>
                          <a:pt x="20" y="21"/>
                        </a:cubicBezTo>
                        <a:cubicBezTo>
                          <a:pt x="18" y="0"/>
                          <a:pt x="18" y="0"/>
                          <a:pt x="18" y="0"/>
                        </a:cubicBezTo>
                        <a:cubicBezTo>
                          <a:pt x="15" y="0"/>
                          <a:pt x="15" y="0"/>
                          <a:pt x="15" y="0"/>
                        </a:cubicBezTo>
                        <a:cubicBezTo>
                          <a:pt x="13" y="0"/>
                          <a:pt x="13" y="0"/>
                          <a:pt x="13" y="0"/>
                        </a:cubicBezTo>
                        <a:cubicBezTo>
                          <a:pt x="11" y="21"/>
                          <a:pt x="11" y="21"/>
                          <a:pt x="11" y="21"/>
                        </a:cubicBezTo>
                        <a:cubicBezTo>
                          <a:pt x="8" y="21"/>
                          <a:pt x="8" y="21"/>
                          <a:pt x="8" y="21"/>
                        </a:cubicBezTo>
                        <a:cubicBezTo>
                          <a:pt x="10" y="0"/>
                          <a:pt x="10" y="0"/>
                          <a:pt x="10" y="0"/>
                        </a:cubicBezTo>
                        <a:cubicBezTo>
                          <a:pt x="7" y="1"/>
                          <a:pt x="5" y="8"/>
                          <a:pt x="4" y="1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2" name="Freeform: Shape 156"/>
                  <p:cNvSpPr>
                    <a:spLocks/>
                  </p:cNvSpPr>
                  <p:nvPr/>
                </p:nvSpPr>
                <p:spPr bwMode="auto">
                  <a:xfrm>
                    <a:off x="2745817" y="2636385"/>
                    <a:ext cx="140922" cy="398259"/>
                  </a:xfrm>
                  <a:custGeom>
                    <a:avLst/>
                    <a:gdLst>
                      <a:gd name="T0" fmla="*/ 20 w 32"/>
                      <a:gd name="T1" fmla="*/ 90 h 90"/>
                      <a:gd name="T2" fmla="*/ 20 w 32"/>
                      <a:gd name="T3" fmla="*/ 43 h 90"/>
                      <a:gd name="T4" fmla="*/ 32 w 32"/>
                      <a:gd name="T5" fmla="*/ 24 h 90"/>
                      <a:gd name="T6" fmla="*/ 16 w 32"/>
                      <a:gd name="T7" fmla="*/ 0 h 90"/>
                      <a:gd name="T8" fmla="*/ 0 w 32"/>
                      <a:gd name="T9" fmla="*/ 24 h 90"/>
                      <a:gd name="T10" fmla="*/ 12 w 32"/>
                      <a:gd name="T11" fmla="*/ 43 h 90"/>
                      <a:gd name="T12" fmla="*/ 12 w 32"/>
                      <a:gd name="T13" fmla="*/ 90 h 90"/>
                      <a:gd name="T14" fmla="*/ 20 w 3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0">
                        <a:moveTo>
                          <a:pt x="20" y="90"/>
                        </a:moveTo>
                        <a:cubicBezTo>
                          <a:pt x="20" y="43"/>
                          <a:pt x="20" y="43"/>
                          <a:pt x="20" y="43"/>
                        </a:cubicBezTo>
                        <a:cubicBezTo>
                          <a:pt x="27" y="41"/>
                          <a:pt x="32" y="33"/>
                          <a:pt x="32" y="24"/>
                        </a:cubicBezTo>
                        <a:cubicBezTo>
                          <a:pt x="32" y="14"/>
                          <a:pt x="25" y="0"/>
                          <a:pt x="16" y="0"/>
                        </a:cubicBezTo>
                        <a:cubicBezTo>
                          <a:pt x="7" y="0"/>
                          <a:pt x="0" y="14"/>
                          <a:pt x="0" y="24"/>
                        </a:cubicBezTo>
                        <a:cubicBezTo>
                          <a:pt x="0" y="33"/>
                          <a:pt x="5" y="41"/>
                          <a:pt x="12" y="43"/>
                        </a:cubicBezTo>
                        <a:cubicBezTo>
                          <a:pt x="12" y="90"/>
                          <a:pt x="12" y="90"/>
                          <a:pt x="12" y="90"/>
                        </a:cubicBezTo>
                        <a:lnTo>
                          <a:pt x="20" y="9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3" name="Freeform: Shape 157"/>
                  <p:cNvSpPr>
                    <a:spLocks/>
                  </p:cNvSpPr>
                  <p:nvPr/>
                </p:nvSpPr>
                <p:spPr bwMode="auto">
                  <a:xfrm>
                    <a:off x="2896543" y="3078759"/>
                    <a:ext cx="162980" cy="167882"/>
                  </a:xfrm>
                  <a:custGeom>
                    <a:avLst/>
                    <a:gdLst>
                      <a:gd name="T0" fmla="*/ 8 w 37"/>
                      <a:gd name="T1" fmla="*/ 35 h 38"/>
                      <a:gd name="T2" fmla="*/ 18 w 37"/>
                      <a:gd name="T3" fmla="*/ 38 h 38"/>
                      <a:gd name="T4" fmla="*/ 37 w 37"/>
                      <a:gd name="T5" fmla="*/ 19 h 38"/>
                      <a:gd name="T6" fmla="*/ 18 w 37"/>
                      <a:gd name="T7" fmla="*/ 0 h 38"/>
                      <a:gd name="T8" fmla="*/ 0 w 37"/>
                      <a:gd name="T9" fmla="*/ 17 h 38"/>
                      <a:gd name="T10" fmla="*/ 18 w 37"/>
                      <a:gd name="T11" fmla="*/ 17 h 38"/>
                      <a:gd name="T12" fmla="*/ 24 w 37"/>
                      <a:gd name="T13" fmla="*/ 17 h 38"/>
                      <a:gd name="T14" fmla="*/ 20 w 37"/>
                      <a:gd name="T15" fmla="*/ 21 h 38"/>
                      <a:gd name="T16" fmla="*/ 8 w 37"/>
                      <a:gd name="T17"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8" y="35"/>
                        </a:moveTo>
                        <a:cubicBezTo>
                          <a:pt x="11" y="37"/>
                          <a:pt x="14" y="38"/>
                          <a:pt x="18" y="38"/>
                        </a:cubicBezTo>
                        <a:cubicBezTo>
                          <a:pt x="29" y="38"/>
                          <a:pt x="37" y="30"/>
                          <a:pt x="37" y="19"/>
                        </a:cubicBezTo>
                        <a:cubicBezTo>
                          <a:pt x="37" y="9"/>
                          <a:pt x="29" y="0"/>
                          <a:pt x="18" y="0"/>
                        </a:cubicBezTo>
                        <a:cubicBezTo>
                          <a:pt x="9" y="0"/>
                          <a:pt x="1" y="7"/>
                          <a:pt x="0" y="17"/>
                        </a:cubicBezTo>
                        <a:cubicBezTo>
                          <a:pt x="18" y="17"/>
                          <a:pt x="18" y="17"/>
                          <a:pt x="18" y="17"/>
                        </a:cubicBezTo>
                        <a:cubicBezTo>
                          <a:pt x="24" y="17"/>
                          <a:pt x="24" y="17"/>
                          <a:pt x="24" y="17"/>
                        </a:cubicBezTo>
                        <a:cubicBezTo>
                          <a:pt x="20" y="21"/>
                          <a:pt x="20" y="21"/>
                          <a:pt x="20" y="21"/>
                        </a:cubicBezTo>
                        <a:lnTo>
                          <a:pt x="8" y="3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4" name="Freeform: Shape 158"/>
                  <p:cNvSpPr>
                    <a:spLocks/>
                  </p:cNvSpPr>
                  <p:nvPr/>
                </p:nvSpPr>
                <p:spPr bwMode="auto">
                  <a:xfrm>
                    <a:off x="2635530" y="3162087"/>
                    <a:ext cx="340665" cy="322284"/>
                  </a:xfrm>
                  <a:custGeom>
                    <a:avLst/>
                    <a:gdLst>
                      <a:gd name="T0" fmla="*/ 34 w 77"/>
                      <a:gd name="T1" fmla="*/ 39 h 73"/>
                      <a:gd name="T2" fmla="*/ 34 w 77"/>
                      <a:gd name="T3" fmla="*/ 41 h 73"/>
                      <a:gd name="T4" fmla="*/ 34 w 77"/>
                      <a:gd name="T5" fmla="*/ 43 h 73"/>
                      <a:gd name="T6" fmla="*/ 34 w 77"/>
                      <a:gd name="T7" fmla="*/ 67 h 73"/>
                      <a:gd name="T8" fmla="*/ 25 w 77"/>
                      <a:gd name="T9" fmla="*/ 73 h 73"/>
                      <a:gd name="T10" fmla="*/ 51 w 77"/>
                      <a:gd name="T11" fmla="*/ 73 h 73"/>
                      <a:gd name="T12" fmla="*/ 43 w 77"/>
                      <a:gd name="T13" fmla="*/ 67 h 73"/>
                      <a:gd name="T14" fmla="*/ 43 w 77"/>
                      <a:gd name="T15" fmla="*/ 43 h 73"/>
                      <a:gd name="T16" fmla="*/ 43 w 77"/>
                      <a:gd name="T17" fmla="*/ 41 h 73"/>
                      <a:gd name="T18" fmla="*/ 43 w 77"/>
                      <a:gd name="T19" fmla="*/ 39 h 73"/>
                      <a:gd name="T20" fmla="*/ 65 w 77"/>
                      <a:gd name="T21" fmla="*/ 14 h 73"/>
                      <a:gd name="T22" fmla="*/ 77 w 77"/>
                      <a:gd name="T23" fmla="*/ 0 h 73"/>
                      <a:gd name="T24" fmla="*/ 58 w 77"/>
                      <a:gd name="T25" fmla="*/ 0 h 73"/>
                      <a:gd name="T26" fmla="*/ 0 w 77"/>
                      <a:gd name="T27" fmla="*/ 0 h 73"/>
                      <a:gd name="T28" fmla="*/ 34 w 77"/>
                      <a:gd name="T29"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3">
                        <a:moveTo>
                          <a:pt x="34" y="39"/>
                        </a:moveTo>
                        <a:cubicBezTo>
                          <a:pt x="34" y="41"/>
                          <a:pt x="34" y="41"/>
                          <a:pt x="34" y="41"/>
                        </a:cubicBezTo>
                        <a:cubicBezTo>
                          <a:pt x="34" y="43"/>
                          <a:pt x="34" y="43"/>
                          <a:pt x="34" y="43"/>
                        </a:cubicBezTo>
                        <a:cubicBezTo>
                          <a:pt x="34" y="67"/>
                          <a:pt x="34" y="67"/>
                          <a:pt x="34" y="67"/>
                        </a:cubicBezTo>
                        <a:cubicBezTo>
                          <a:pt x="29" y="68"/>
                          <a:pt x="25" y="70"/>
                          <a:pt x="25" y="73"/>
                        </a:cubicBezTo>
                        <a:cubicBezTo>
                          <a:pt x="51" y="73"/>
                          <a:pt x="51" y="73"/>
                          <a:pt x="51" y="73"/>
                        </a:cubicBezTo>
                        <a:cubicBezTo>
                          <a:pt x="51" y="70"/>
                          <a:pt x="47" y="68"/>
                          <a:pt x="43" y="67"/>
                        </a:cubicBezTo>
                        <a:cubicBezTo>
                          <a:pt x="43" y="43"/>
                          <a:pt x="43" y="43"/>
                          <a:pt x="43" y="43"/>
                        </a:cubicBezTo>
                        <a:cubicBezTo>
                          <a:pt x="43" y="41"/>
                          <a:pt x="43" y="41"/>
                          <a:pt x="43" y="41"/>
                        </a:cubicBezTo>
                        <a:cubicBezTo>
                          <a:pt x="43" y="39"/>
                          <a:pt x="43" y="39"/>
                          <a:pt x="43" y="39"/>
                        </a:cubicBezTo>
                        <a:cubicBezTo>
                          <a:pt x="65" y="14"/>
                          <a:pt x="65" y="14"/>
                          <a:pt x="65" y="14"/>
                        </a:cubicBezTo>
                        <a:cubicBezTo>
                          <a:pt x="77" y="0"/>
                          <a:pt x="77" y="0"/>
                          <a:pt x="77" y="0"/>
                        </a:cubicBezTo>
                        <a:cubicBezTo>
                          <a:pt x="58" y="0"/>
                          <a:pt x="58" y="0"/>
                          <a:pt x="58" y="0"/>
                        </a:cubicBezTo>
                        <a:cubicBezTo>
                          <a:pt x="0" y="0"/>
                          <a:pt x="0" y="0"/>
                          <a:pt x="0" y="0"/>
                        </a:cubicBezTo>
                        <a:lnTo>
                          <a:pt x="34" y="39"/>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5" name="Freeform: Shape 159"/>
                  <p:cNvSpPr>
                    <a:spLocks/>
                  </p:cNvSpPr>
                  <p:nvPr/>
                </p:nvSpPr>
                <p:spPr bwMode="auto">
                  <a:xfrm>
                    <a:off x="4879261" y="892623"/>
                    <a:ext cx="366398" cy="93131"/>
                  </a:xfrm>
                  <a:custGeom>
                    <a:avLst/>
                    <a:gdLst>
                      <a:gd name="T0" fmla="*/ 198 w 299"/>
                      <a:gd name="T1" fmla="*/ 39 h 76"/>
                      <a:gd name="T2" fmla="*/ 104 w 299"/>
                      <a:gd name="T3" fmla="*/ 39 h 76"/>
                      <a:gd name="T4" fmla="*/ 104 w 299"/>
                      <a:gd name="T5" fmla="*/ 0 h 76"/>
                      <a:gd name="T6" fmla="*/ 0 w 299"/>
                      <a:gd name="T7" fmla="*/ 0 h 76"/>
                      <a:gd name="T8" fmla="*/ 0 w 299"/>
                      <a:gd name="T9" fmla="*/ 76 h 76"/>
                      <a:gd name="T10" fmla="*/ 299 w 299"/>
                      <a:gd name="T11" fmla="*/ 76 h 76"/>
                      <a:gd name="T12" fmla="*/ 299 w 299"/>
                      <a:gd name="T13" fmla="*/ 0 h 76"/>
                      <a:gd name="T14" fmla="*/ 198 w 299"/>
                      <a:gd name="T15" fmla="*/ 0 h 76"/>
                      <a:gd name="T16" fmla="*/ 198 w 299"/>
                      <a:gd name="T1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76">
                        <a:moveTo>
                          <a:pt x="198" y="39"/>
                        </a:moveTo>
                        <a:lnTo>
                          <a:pt x="104" y="39"/>
                        </a:lnTo>
                        <a:lnTo>
                          <a:pt x="104" y="0"/>
                        </a:lnTo>
                        <a:lnTo>
                          <a:pt x="0" y="0"/>
                        </a:lnTo>
                        <a:lnTo>
                          <a:pt x="0" y="76"/>
                        </a:lnTo>
                        <a:lnTo>
                          <a:pt x="299" y="76"/>
                        </a:lnTo>
                        <a:lnTo>
                          <a:pt x="299" y="0"/>
                        </a:lnTo>
                        <a:lnTo>
                          <a:pt x="198" y="0"/>
                        </a:lnTo>
                        <a:lnTo>
                          <a:pt x="198" y="39"/>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6" name="Rectangle 160"/>
                  <p:cNvSpPr>
                    <a:spLocks/>
                  </p:cNvSpPr>
                  <p:nvPr/>
                </p:nvSpPr>
                <p:spPr bwMode="auto">
                  <a:xfrm>
                    <a:off x="5028761" y="892623"/>
                    <a:ext cx="71074" cy="25734"/>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7" name="Freeform: Shape 161"/>
                  <p:cNvSpPr>
                    <a:spLocks/>
                  </p:cNvSpPr>
                  <p:nvPr/>
                </p:nvSpPr>
                <p:spPr bwMode="auto">
                  <a:xfrm>
                    <a:off x="4879261" y="675725"/>
                    <a:ext cx="366398" cy="194841"/>
                  </a:xfrm>
                  <a:custGeom>
                    <a:avLst/>
                    <a:gdLst>
                      <a:gd name="T0" fmla="*/ 223 w 299"/>
                      <a:gd name="T1" fmla="*/ 0 h 159"/>
                      <a:gd name="T2" fmla="*/ 151 w 299"/>
                      <a:gd name="T3" fmla="*/ 0 h 159"/>
                      <a:gd name="T4" fmla="*/ 151 w 299"/>
                      <a:gd name="T5" fmla="*/ 29 h 159"/>
                      <a:gd name="T6" fmla="*/ 198 w 299"/>
                      <a:gd name="T7" fmla="*/ 29 h 159"/>
                      <a:gd name="T8" fmla="*/ 198 w 299"/>
                      <a:gd name="T9" fmla="*/ 58 h 159"/>
                      <a:gd name="T10" fmla="*/ 151 w 299"/>
                      <a:gd name="T11" fmla="*/ 58 h 159"/>
                      <a:gd name="T12" fmla="*/ 151 w 299"/>
                      <a:gd name="T13" fmla="*/ 159 h 159"/>
                      <a:gd name="T14" fmla="*/ 198 w 299"/>
                      <a:gd name="T15" fmla="*/ 159 h 159"/>
                      <a:gd name="T16" fmla="*/ 299 w 299"/>
                      <a:gd name="T17" fmla="*/ 159 h 159"/>
                      <a:gd name="T18" fmla="*/ 299 w 299"/>
                      <a:gd name="T19" fmla="*/ 58 h 159"/>
                      <a:gd name="T20" fmla="*/ 223 w 299"/>
                      <a:gd name="T21" fmla="*/ 58 h 159"/>
                      <a:gd name="T22" fmla="*/ 223 w 299"/>
                      <a:gd name="T23" fmla="*/ 0 h 159"/>
                      <a:gd name="T24" fmla="*/ 151 w 299"/>
                      <a:gd name="T25" fmla="*/ 0 h 159"/>
                      <a:gd name="T26" fmla="*/ 79 w 299"/>
                      <a:gd name="T27" fmla="*/ 0 h 159"/>
                      <a:gd name="T28" fmla="*/ 79 w 299"/>
                      <a:gd name="T29" fmla="*/ 58 h 159"/>
                      <a:gd name="T30" fmla="*/ 0 w 299"/>
                      <a:gd name="T31" fmla="*/ 58 h 159"/>
                      <a:gd name="T32" fmla="*/ 0 w 299"/>
                      <a:gd name="T33" fmla="*/ 159 h 159"/>
                      <a:gd name="T34" fmla="*/ 104 w 299"/>
                      <a:gd name="T35" fmla="*/ 159 h 159"/>
                      <a:gd name="T36" fmla="*/ 151 w 299"/>
                      <a:gd name="T37" fmla="*/ 159 h 159"/>
                      <a:gd name="T38" fmla="*/ 151 w 299"/>
                      <a:gd name="T39" fmla="*/ 58 h 159"/>
                      <a:gd name="T40" fmla="*/ 104 w 299"/>
                      <a:gd name="T41" fmla="*/ 58 h 159"/>
                      <a:gd name="T42" fmla="*/ 104 w 299"/>
                      <a:gd name="T43" fmla="*/ 58 h 159"/>
                      <a:gd name="T44" fmla="*/ 104 w 299"/>
                      <a:gd name="T45" fmla="*/ 29 h 159"/>
                      <a:gd name="T46" fmla="*/ 151 w 299"/>
                      <a:gd name="T47" fmla="*/ 29 h 159"/>
                      <a:gd name="T48" fmla="*/ 151 w 299"/>
                      <a:gd name="T4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59">
                        <a:moveTo>
                          <a:pt x="223" y="0"/>
                        </a:moveTo>
                        <a:lnTo>
                          <a:pt x="151" y="0"/>
                        </a:lnTo>
                        <a:lnTo>
                          <a:pt x="151" y="29"/>
                        </a:lnTo>
                        <a:lnTo>
                          <a:pt x="198" y="29"/>
                        </a:lnTo>
                        <a:lnTo>
                          <a:pt x="198" y="58"/>
                        </a:lnTo>
                        <a:lnTo>
                          <a:pt x="151" y="58"/>
                        </a:lnTo>
                        <a:lnTo>
                          <a:pt x="151" y="159"/>
                        </a:lnTo>
                        <a:lnTo>
                          <a:pt x="198" y="159"/>
                        </a:lnTo>
                        <a:lnTo>
                          <a:pt x="299" y="159"/>
                        </a:lnTo>
                        <a:lnTo>
                          <a:pt x="299" y="58"/>
                        </a:lnTo>
                        <a:lnTo>
                          <a:pt x="223" y="58"/>
                        </a:lnTo>
                        <a:lnTo>
                          <a:pt x="223" y="0"/>
                        </a:lnTo>
                        <a:close/>
                        <a:moveTo>
                          <a:pt x="151" y="0"/>
                        </a:moveTo>
                        <a:lnTo>
                          <a:pt x="79" y="0"/>
                        </a:lnTo>
                        <a:lnTo>
                          <a:pt x="79" y="58"/>
                        </a:lnTo>
                        <a:lnTo>
                          <a:pt x="0" y="58"/>
                        </a:lnTo>
                        <a:lnTo>
                          <a:pt x="0" y="159"/>
                        </a:lnTo>
                        <a:lnTo>
                          <a:pt x="104" y="159"/>
                        </a:lnTo>
                        <a:lnTo>
                          <a:pt x="151" y="159"/>
                        </a:lnTo>
                        <a:lnTo>
                          <a:pt x="151" y="58"/>
                        </a:lnTo>
                        <a:lnTo>
                          <a:pt x="104" y="58"/>
                        </a:lnTo>
                        <a:lnTo>
                          <a:pt x="104" y="58"/>
                        </a:lnTo>
                        <a:lnTo>
                          <a:pt x="104" y="29"/>
                        </a:lnTo>
                        <a:lnTo>
                          <a:pt x="151" y="29"/>
                        </a:lnTo>
                        <a:lnTo>
                          <a:pt x="151" y="0"/>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8" name="Freeform: Shape 162"/>
                  <p:cNvSpPr>
                    <a:spLocks/>
                  </p:cNvSpPr>
                  <p:nvPr/>
                </p:nvSpPr>
                <p:spPr bwMode="auto">
                  <a:xfrm>
                    <a:off x="2908797" y="1272501"/>
                    <a:ext cx="371300" cy="379878"/>
                  </a:xfrm>
                  <a:custGeom>
                    <a:avLst/>
                    <a:gdLst>
                      <a:gd name="T0" fmla="*/ 42 w 84"/>
                      <a:gd name="T1" fmla="*/ 0 h 86"/>
                      <a:gd name="T2" fmla="*/ 33 w 84"/>
                      <a:gd name="T3" fmla="*/ 18 h 86"/>
                      <a:gd name="T4" fmla="*/ 33 w 84"/>
                      <a:gd name="T5" fmla="*/ 32 h 86"/>
                      <a:gd name="T6" fmla="*/ 0 w 84"/>
                      <a:gd name="T7" fmla="*/ 46 h 86"/>
                      <a:gd name="T8" fmla="*/ 0 w 84"/>
                      <a:gd name="T9" fmla="*/ 55 h 86"/>
                      <a:gd name="T10" fmla="*/ 33 w 84"/>
                      <a:gd name="T11" fmla="*/ 48 h 86"/>
                      <a:gd name="T12" fmla="*/ 33 w 84"/>
                      <a:gd name="T13" fmla="*/ 67 h 86"/>
                      <a:gd name="T14" fmla="*/ 19 w 84"/>
                      <a:gd name="T15" fmla="*/ 77 h 86"/>
                      <a:gd name="T16" fmla="*/ 19 w 84"/>
                      <a:gd name="T17" fmla="*/ 86 h 86"/>
                      <a:gd name="T18" fmla="*/ 42 w 84"/>
                      <a:gd name="T19" fmla="*/ 78 h 86"/>
                      <a:gd name="T20" fmla="*/ 65 w 84"/>
                      <a:gd name="T21" fmla="*/ 86 h 86"/>
                      <a:gd name="T22" fmla="*/ 65 w 84"/>
                      <a:gd name="T23" fmla="*/ 77 h 86"/>
                      <a:gd name="T24" fmla="*/ 52 w 84"/>
                      <a:gd name="T25" fmla="*/ 67 h 86"/>
                      <a:gd name="T26" fmla="*/ 52 w 84"/>
                      <a:gd name="T27" fmla="*/ 48 h 86"/>
                      <a:gd name="T28" fmla="*/ 84 w 84"/>
                      <a:gd name="T29" fmla="*/ 55 h 86"/>
                      <a:gd name="T30" fmla="*/ 84 w 84"/>
                      <a:gd name="T31" fmla="*/ 46 h 86"/>
                      <a:gd name="T32" fmla="*/ 52 w 84"/>
                      <a:gd name="T33" fmla="*/ 32 h 86"/>
                      <a:gd name="T34" fmla="*/ 52 w 84"/>
                      <a:gd name="T35" fmla="*/ 18 h 86"/>
                      <a:gd name="T36" fmla="*/ 42 w 84"/>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6">
                        <a:moveTo>
                          <a:pt x="42" y="0"/>
                        </a:moveTo>
                        <a:cubicBezTo>
                          <a:pt x="37" y="0"/>
                          <a:pt x="33" y="13"/>
                          <a:pt x="33" y="18"/>
                        </a:cubicBezTo>
                        <a:cubicBezTo>
                          <a:pt x="33" y="32"/>
                          <a:pt x="33" y="32"/>
                          <a:pt x="33" y="32"/>
                        </a:cubicBezTo>
                        <a:cubicBezTo>
                          <a:pt x="0" y="46"/>
                          <a:pt x="0" y="46"/>
                          <a:pt x="0" y="46"/>
                        </a:cubicBezTo>
                        <a:cubicBezTo>
                          <a:pt x="0" y="55"/>
                          <a:pt x="0" y="55"/>
                          <a:pt x="0" y="55"/>
                        </a:cubicBezTo>
                        <a:cubicBezTo>
                          <a:pt x="33" y="48"/>
                          <a:pt x="33" y="48"/>
                          <a:pt x="33" y="48"/>
                        </a:cubicBezTo>
                        <a:cubicBezTo>
                          <a:pt x="33" y="67"/>
                          <a:pt x="33" y="67"/>
                          <a:pt x="33" y="67"/>
                        </a:cubicBezTo>
                        <a:cubicBezTo>
                          <a:pt x="19" y="77"/>
                          <a:pt x="19" y="77"/>
                          <a:pt x="19" y="77"/>
                        </a:cubicBezTo>
                        <a:cubicBezTo>
                          <a:pt x="19" y="86"/>
                          <a:pt x="19" y="86"/>
                          <a:pt x="19" y="86"/>
                        </a:cubicBezTo>
                        <a:cubicBezTo>
                          <a:pt x="42" y="78"/>
                          <a:pt x="42" y="78"/>
                          <a:pt x="42" y="78"/>
                        </a:cubicBezTo>
                        <a:cubicBezTo>
                          <a:pt x="65" y="86"/>
                          <a:pt x="65" y="86"/>
                          <a:pt x="65" y="86"/>
                        </a:cubicBezTo>
                        <a:cubicBezTo>
                          <a:pt x="65" y="77"/>
                          <a:pt x="65" y="77"/>
                          <a:pt x="65" y="77"/>
                        </a:cubicBezTo>
                        <a:cubicBezTo>
                          <a:pt x="52" y="67"/>
                          <a:pt x="52" y="67"/>
                          <a:pt x="52" y="67"/>
                        </a:cubicBezTo>
                        <a:cubicBezTo>
                          <a:pt x="52" y="48"/>
                          <a:pt x="52" y="48"/>
                          <a:pt x="52" y="48"/>
                        </a:cubicBezTo>
                        <a:cubicBezTo>
                          <a:pt x="84" y="55"/>
                          <a:pt x="84" y="55"/>
                          <a:pt x="84" y="55"/>
                        </a:cubicBezTo>
                        <a:cubicBezTo>
                          <a:pt x="84" y="46"/>
                          <a:pt x="84" y="46"/>
                          <a:pt x="84" y="46"/>
                        </a:cubicBezTo>
                        <a:cubicBezTo>
                          <a:pt x="52" y="32"/>
                          <a:pt x="52" y="32"/>
                          <a:pt x="52" y="32"/>
                        </a:cubicBezTo>
                        <a:cubicBezTo>
                          <a:pt x="52" y="18"/>
                          <a:pt x="52" y="18"/>
                          <a:pt x="52" y="18"/>
                        </a:cubicBezTo>
                        <a:cubicBezTo>
                          <a:pt x="52" y="13"/>
                          <a:pt x="48" y="0"/>
                          <a:pt x="42" y="0"/>
                        </a:cubicBez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29" name="Freeform: Shape 163"/>
                  <p:cNvSpPr>
                    <a:spLocks/>
                  </p:cNvSpPr>
                  <p:nvPr/>
                </p:nvSpPr>
                <p:spPr bwMode="auto">
                  <a:xfrm>
                    <a:off x="6251723" y="2292044"/>
                    <a:ext cx="269591" cy="216898"/>
                  </a:xfrm>
                  <a:custGeom>
                    <a:avLst/>
                    <a:gdLst>
                      <a:gd name="T0" fmla="*/ 48 w 61"/>
                      <a:gd name="T1" fmla="*/ 49 h 49"/>
                      <a:gd name="T2" fmla="*/ 48 w 61"/>
                      <a:gd name="T3" fmla="*/ 32 h 49"/>
                      <a:gd name="T4" fmla="*/ 56 w 61"/>
                      <a:gd name="T5" fmla="*/ 24 h 49"/>
                      <a:gd name="T6" fmla="*/ 61 w 61"/>
                      <a:gd name="T7" fmla="*/ 24 h 49"/>
                      <a:gd name="T8" fmla="*/ 61 w 61"/>
                      <a:gd name="T9" fmla="*/ 6 h 49"/>
                      <a:gd name="T10" fmla="*/ 54 w 61"/>
                      <a:gd name="T11" fmla="*/ 0 h 49"/>
                      <a:gd name="T12" fmla="*/ 39 w 61"/>
                      <a:gd name="T13" fmla="*/ 0 h 49"/>
                      <a:gd name="T14" fmla="*/ 39 w 61"/>
                      <a:gd name="T15" fmla="*/ 8 h 49"/>
                      <a:gd name="T16" fmla="*/ 45 w 61"/>
                      <a:gd name="T17" fmla="*/ 13 h 49"/>
                      <a:gd name="T18" fmla="*/ 39 w 61"/>
                      <a:gd name="T19" fmla="*/ 19 h 49"/>
                      <a:gd name="T20" fmla="*/ 39 w 61"/>
                      <a:gd name="T21" fmla="*/ 22 h 49"/>
                      <a:gd name="T22" fmla="*/ 45 w 61"/>
                      <a:gd name="T23" fmla="*/ 28 h 49"/>
                      <a:gd name="T24" fmla="*/ 39 w 61"/>
                      <a:gd name="T25" fmla="*/ 33 h 49"/>
                      <a:gd name="T26" fmla="*/ 39 w 61"/>
                      <a:gd name="T27" fmla="*/ 49 h 49"/>
                      <a:gd name="T28" fmla="*/ 48 w 61"/>
                      <a:gd name="T29" fmla="*/ 49 h 49"/>
                      <a:gd name="T30" fmla="*/ 39 w 61"/>
                      <a:gd name="T31" fmla="*/ 0 h 49"/>
                      <a:gd name="T32" fmla="*/ 22 w 61"/>
                      <a:gd name="T33" fmla="*/ 0 h 49"/>
                      <a:gd name="T34" fmla="*/ 22 w 61"/>
                      <a:gd name="T35" fmla="*/ 8 h 49"/>
                      <a:gd name="T36" fmla="*/ 22 w 61"/>
                      <a:gd name="T37" fmla="*/ 8 h 49"/>
                      <a:gd name="T38" fmla="*/ 22 w 61"/>
                      <a:gd name="T39" fmla="*/ 8 h 49"/>
                      <a:gd name="T40" fmla="*/ 27 w 61"/>
                      <a:gd name="T41" fmla="*/ 13 h 49"/>
                      <a:gd name="T42" fmla="*/ 22 w 61"/>
                      <a:gd name="T43" fmla="*/ 19 h 49"/>
                      <a:gd name="T44" fmla="*/ 22 w 61"/>
                      <a:gd name="T45" fmla="*/ 19 h 49"/>
                      <a:gd name="T46" fmla="*/ 22 w 61"/>
                      <a:gd name="T47" fmla="*/ 22 h 49"/>
                      <a:gd name="T48" fmla="*/ 22 w 61"/>
                      <a:gd name="T49" fmla="*/ 22 h 49"/>
                      <a:gd name="T50" fmla="*/ 22 w 61"/>
                      <a:gd name="T51" fmla="*/ 22 h 49"/>
                      <a:gd name="T52" fmla="*/ 27 w 61"/>
                      <a:gd name="T53" fmla="*/ 28 h 49"/>
                      <a:gd name="T54" fmla="*/ 22 w 61"/>
                      <a:gd name="T55" fmla="*/ 33 h 49"/>
                      <a:gd name="T56" fmla="*/ 22 w 61"/>
                      <a:gd name="T57" fmla="*/ 33 h 49"/>
                      <a:gd name="T58" fmla="*/ 22 w 61"/>
                      <a:gd name="T59" fmla="*/ 49 h 49"/>
                      <a:gd name="T60" fmla="*/ 39 w 61"/>
                      <a:gd name="T61" fmla="*/ 49 h 49"/>
                      <a:gd name="T62" fmla="*/ 39 w 61"/>
                      <a:gd name="T63" fmla="*/ 33 h 49"/>
                      <a:gd name="T64" fmla="*/ 39 w 61"/>
                      <a:gd name="T65" fmla="*/ 33 h 49"/>
                      <a:gd name="T66" fmla="*/ 34 w 61"/>
                      <a:gd name="T67" fmla="*/ 28 h 49"/>
                      <a:gd name="T68" fmla="*/ 39 w 61"/>
                      <a:gd name="T69" fmla="*/ 22 h 49"/>
                      <a:gd name="T70" fmla="*/ 39 w 61"/>
                      <a:gd name="T71" fmla="*/ 22 h 49"/>
                      <a:gd name="T72" fmla="*/ 39 w 61"/>
                      <a:gd name="T73" fmla="*/ 22 h 49"/>
                      <a:gd name="T74" fmla="*/ 39 w 61"/>
                      <a:gd name="T75" fmla="*/ 19 h 49"/>
                      <a:gd name="T76" fmla="*/ 39 w 61"/>
                      <a:gd name="T77" fmla="*/ 19 h 49"/>
                      <a:gd name="T78" fmla="*/ 34 w 61"/>
                      <a:gd name="T79" fmla="*/ 13 h 49"/>
                      <a:gd name="T80" fmla="*/ 39 w 61"/>
                      <a:gd name="T81" fmla="*/ 8 h 49"/>
                      <a:gd name="T82" fmla="*/ 39 w 61"/>
                      <a:gd name="T83" fmla="*/ 8 h 49"/>
                      <a:gd name="T84" fmla="*/ 39 w 61"/>
                      <a:gd name="T85" fmla="*/ 8 h 49"/>
                      <a:gd name="T86" fmla="*/ 39 w 61"/>
                      <a:gd name="T87" fmla="*/ 0 h 49"/>
                      <a:gd name="T88" fmla="*/ 22 w 61"/>
                      <a:gd name="T89" fmla="*/ 0 h 49"/>
                      <a:gd name="T90" fmla="*/ 6 w 61"/>
                      <a:gd name="T91" fmla="*/ 0 h 49"/>
                      <a:gd name="T92" fmla="*/ 0 w 61"/>
                      <a:gd name="T93" fmla="*/ 6 h 49"/>
                      <a:gd name="T94" fmla="*/ 0 w 61"/>
                      <a:gd name="T95" fmla="*/ 24 h 49"/>
                      <a:gd name="T96" fmla="*/ 5 w 61"/>
                      <a:gd name="T97" fmla="*/ 24 h 49"/>
                      <a:gd name="T98" fmla="*/ 13 w 61"/>
                      <a:gd name="T99" fmla="*/ 32 h 49"/>
                      <a:gd name="T100" fmla="*/ 13 w 61"/>
                      <a:gd name="T101" fmla="*/ 49 h 49"/>
                      <a:gd name="T102" fmla="*/ 22 w 61"/>
                      <a:gd name="T103" fmla="*/ 49 h 49"/>
                      <a:gd name="T104" fmla="*/ 22 w 61"/>
                      <a:gd name="T105" fmla="*/ 33 h 49"/>
                      <a:gd name="T106" fmla="*/ 16 w 61"/>
                      <a:gd name="T107" fmla="*/ 28 h 49"/>
                      <a:gd name="T108" fmla="*/ 22 w 61"/>
                      <a:gd name="T109" fmla="*/ 22 h 49"/>
                      <a:gd name="T110" fmla="*/ 22 w 61"/>
                      <a:gd name="T111" fmla="*/ 19 h 49"/>
                      <a:gd name="T112" fmla="*/ 16 w 61"/>
                      <a:gd name="T113" fmla="*/ 13 h 49"/>
                      <a:gd name="T114" fmla="*/ 22 w 61"/>
                      <a:gd name="T115" fmla="*/ 8 h 49"/>
                      <a:gd name="T116" fmla="*/ 22 w 61"/>
                      <a:gd name="T1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49">
                        <a:moveTo>
                          <a:pt x="48" y="49"/>
                        </a:moveTo>
                        <a:cubicBezTo>
                          <a:pt x="48" y="32"/>
                          <a:pt x="48" y="32"/>
                          <a:pt x="48" y="32"/>
                        </a:cubicBezTo>
                        <a:cubicBezTo>
                          <a:pt x="48" y="27"/>
                          <a:pt x="51" y="24"/>
                          <a:pt x="56" y="24"/>
                        </a:cubicBezTo>
                        <a:cubicBezTo>
                          <a:pt x="61" y="24"/>
                          <a:pt x="61" y="24"/>
                          <a:pt x="61" y="24"/>
                        </a:cubicBezTo>
                        <a:cubicBezTo>
                          <a:pt x="61" y="6"/>
                          <a:pt x="61" y="6"/>
                          <a:pt x="61" y="6"/>
                        </a:cubicBezTo>
                        <a:cubicBezTo>
                          <a:pt x="61" y="3"/>
                          <a:pt x="58" y="0"/>
                          <a:pt x="54" y="0"/>
                        </a:cubicBezTo>
                        <a:cubicBezTo>
                          <a:pt x="39" y="0"/>
                          <a:pt x="39" y="0"/>
                          <a:pt x="39" y="0"/>
                        </a:cubicBezTo>
                        <a:cubicBezTo>
                          <a:pt x="39" y="8"/>
                          <a:pt x="39" y="8"/>
                          <a:pt x="39" y="8"/>
                        </a:cubicBezTo>
                        <a:cubicBezTo>
                          <a:pt x="42" y="8"/>
                          <a:pt x="45" y="10"/>
                          <a:pt x="45" y="13"/>
                        </a:cubicBezTo>
                        <a:cubicBezTo>
                          <a:pt x="45" y="16"/>
                          <a:pt x="42" y="19"/>
                          <a:pt x="39" y="19"/>
                        </a:cubicBezTo>
                        <a:cubicBezTo>
                          <a:pt x="39" y="22"/>
                          <a:pt x="39" y="22"/>
                          <a:pt x="39" y="22"/>
                        </a:cubicBezTo>
                        <a:cubicBezTo>
                          <a:pt x="42" y="22"/>
                          <a:pt x="45" y="25"/>
                          <a:pt x="45" y="28"/>
                        </a:cubicBezTo>
                        <a:cubicBezTo>
                          <a:pt x="45" y="31"/>
                          <a:pt x="42" y="33"/>
                          <a:pt x="39" y="33"/>
                        </a:cubicBezTo>
                        <a:cubicBezTo>
                          <a:pt x="39" y="49"/>
                          <a:pt x="39" y="49"/>
                          <a:pt x="39" y="49"/>
                        </a:cubicBezTo>
                        <a:lnTo>
                          <a:pt x="48" y="49"/>
                        </a:lnTo>
                        <a:close/>
                        <a:moveTo>
                          <a:pt x="39" y="0"/>
                        </a:moveTo>
                        <a:cubicBezTo>
                          <a:pt x="22" y="0"/>
                          <a:pt x="22" y="0"/>
                          <a:pt x="22" y="0"/>
                        </a:cubicBezTo>
                        <a:cubicBezTo>
                          <a:pt x="22" y="8"/>
                          <a:pt x="22" y="8"/>
                          <a:pt x="22" y="8"/>
                        </a:cubicBezTo>
                        <a:cubicBezTo>
                          <a:pt x="22" y="8"/>
                          <a:pt x="22" y="8"/>
                          <a:pt x="22" y="8"/>
                        </a:cubicBezTo>
                        <a:cubicBezTo>
                          <a:pt x="22" y="8"/>
                          <a:pt x="22" y="8"/>
                          <a:pt x="22" y="8"/>
                        </a:cubicBezTo>
                        <a:cubicBezTo>
                          <a:pt x="25" y="8"/>
                          <a:pt x="27" y="10"/>
                          <a:pt x="27" y="13"/>
                        </a:cubicBezTo>
                        <a:cubicBezTo>
                          <a:pt x="27" y="16"/>
                          <a:pt x="25" y="19"/>
                          <a:pt x="22" y="19"/>
                        </a:cubicBezTo>
                        <a:cubicBezTo>
                          <a:pt x="22" y="19"/>
                          <a:pt x="22" y="19"/>
                          <a:pt x="22" y="19"/>
                        </a:cubicBezTo>
                        <a:cubicBezTo>
                          <a:pt x="22" y="22"/>
                          <a:pt x="22" y="22"/>
                          <a:pt x="22" y="22"/>
                        </a:cubicBezTo>
                        <a:cubicBezTo>
                          <a:pt x="22" y="22"/>
                          <a:pt x="22" y="22"/>
                          <a:pt x="22" y="22"/>
                        </a:cubicBezTo>
                        <a:cubicBezTo>
                          <a:pt x="22" y="22"/>
                          <a:pt x="22" y="22"/>
                          <a:pt x="22" y="22"/>
                        </a:cubicBezTo>
                        <a:cubicBezTo>
                          <a:pt x="25" y="22"/>
                          <a:pt x="27" y="25"/>
                          <a:pt x="27" y="28"/>
                        </a:cubicBezTo>
                        <a:cubicBezTo>
                          <a:pt x="27" y="31"/>
                          <a:pt x="25" y="33"/>
                          <a:pt x="22" y="33"/>
                        </a:cubicBezTo>
                        <a:cubicBezTo>
                          <a:pt x="22" y="33"/>
                          <a:pt x="22" y="33"/>
                          <a:pt x="22" y="33"/>
                        </a:cubicBezTo>
                        <a:cubicBezTo>
                          <a:pt x="22" y="49"/>
                          <a:pt x="22" y="49"/>
                          <a:pt x="22" y="49"/>
                        </a:cubicBezTo>
                        <a:cubicBezTo>
                          <a:pt x="39" y="49"/>
                          <a:pt x="39" y="49"/>
                          <a:pt x="39" y="49"/>
                        </a:cubicBezTo>
                        <a:cubicBezTo>
                          <a:pt x="39" y="33"/>
                          <a:pt x="39" y="33"/>
                          <a:pt x="39" y="33"/>
                        </a:cubicBezTo>
                        <a:cubicBezTo>
                          <a:pt x="39" y="33"/>
                          <a:pt x="39" y="33"/>
                          <a:pt x="39" y="33"/>
                        </a:cubicBezTo>
                        <a:cubicBezTo>
                          <a:pt x="36" y="33"/>
                          <a:pt x="34" y="31"/>
                          <a:pt x="34" y="28"/>
                        </a:cubicBezTo>
                        <a:cubicBezTo>
                          <a:pt x="34" y="25"/>
                          <a:pt x="36" y="22"/>
                          <a:pt x="39" y="22"/>
                        </a:cubicBezTo>
                        <a:cubicBezTo>
                          <a:pt x="39" y="22"/>
                          <a:pt x="39" y="22"/>
                          <a:pt x="39" y="22"/>
                        </a:cubicBezTo>
                        <a:cubicBezTo>
                          <a:pt x="39" y="22"/>
                          <a:pt x="39" y="22"/>
                          <a:pt x="39" y="22"/>
                        </a:cubicBezTo>
                        <a:cubicBezTo>
                          <a:pt x="39" y="19"/>
                          <a:pt x="39" y="19"/>
                          <a:pt x="39" y="19"/>
                        </a:cubicBezTo>
                        <a:cubicBezTo>
                          <a:pt x="39" y="19"/>
                          <a:pt x="39" y="19"/>
                          <a:pt x="39" y="19"/>
                        </a:cubicBezTo>
                        <a:cubicBezTo>
                          <a:pt x="36" y="19"/>
                          <a:pt x="34" y="16"/>
                          <a:pt x="34" y="13"/>
                        </a:cubicBezTo>
                        <a:cubicBezTo>
                          <a:pt x="34" y="10"/>
                          <a:pt x="36" y="8"/>
                          <a:pt x="39" y="8"/>
                        </a:cubicBezTo>
                        <a:cubicBezTo>
                          <a:pt x="39" y="8"/>
                          <a:pt x="39" y="8"/>
                          <a:pt x="39" y="8"/>
                        </a:cubicBezTo>
                        <a:cubicBezTo>
                          <a:pt x="39" y="8"/>
                          <a:pt x="39" y="8"/>
                          <a:pt x="39" y="8"/>
                        </a:cubicBezTo>
                        <a:lnTo>
                          <a:pt x="39" y="0"/>
                        </a:lnTo>
                        <a:close/>
                        <a:moveTo>
                          <a:pt x="22" y="0"/>
                        </a:moveTo>
                        <a:cubicBezTo>
                          <a:pt x="6" y="0"/>
                          <a:pt x="6" y="0"/>
                          <a:pt x="6" y="0"/>
                        </a:cubicBezTo>
                        <a:cubicBezTo>
                          <a:pt x="3" y="0"/>
                          <a:pt x="0" y="3"/>
                          <a:pt x="0" y="6"/>
                        </a:cubicBezTo>
                        <a:cubicBezTo>
                          <a:pt x="0" y="24"/>
                          <a:pt x="0" y="24"/>
                          <a:pt x="0" y="24"/>
                        </a:cubicBezTo>
                        <a:cubicBezTo>
                          <a:pt x="5" y="24"/>
                          <a:pt x="5" y="24"/>
                          <a:pt x="5" y="24"/>
                        </a:cubicBezTo>
                        <a:cubicBezTo>
                          <a:pt x="10" y="24"/>
                          <a:pt x="13" y="27"/>
                          <a:pt x="13" y="32"/>
                        </a:cubicBezTo>
                        <a:cubicBezTo>
                          <a:pt x="13" y="49"/>
                          <a:pt x="13" y="49"/>
                          <a:pt x="13" y="49"/>
                        </a:cubicBezTo>
                        <a:cubicBezTo>
                          <a:pt x="22" y="49"/>
                          <a:pt x="22" y="49"/>
                          <a:pt x="22" y="49"/>
                        </a:cubicBezTo>
                        <a:cubicBezTo>
                          <a:pt x="22" y="33"/>
                          <a:pt x="22" y="33"/>
                          <a:pt x="22" y="33"/>
                        </a:cubicBezTo>
                        <a:cubicBezTo>
                          <a:pt x="19" y="33"/>
                          <a:pt x="16" y="31"/>
                          <a:pt x="16" y="28"/>
                        </a:cubicBezTo>
                        <a:cubicBezTo>
                          <a:pt x="16" y="25"/>
                          <a:pt x="19" y="22"/>
                          <a:pt x="22" y="22"/>
                        </a:cubicBezTo>
                        <a:cubicBezTo>
                          <a:pt x="22" y="19"/>
                          <a:pt x="22" y="19"/>
                          <a:pt x="22" y="19"/>
                        </a:cubicBezTo>
                        <a:cubicBezTo>
                          <a:pt x="19" y="19"/>
                          <a:pt x="16" y="16"/>
                          <a:pt x="16" y="13"/>
                        </a:cubicBezTo>
                        <a:cubicBezTo>
                          <a:pt x="16" y="10"/>
                          <a:pt x="19" y="8"/>
                          <a:pt x="22" y="8"/>
                        </a:cubicBezTo>
                        <a:lnTo>
                          <a:pt x="22" y="0"/>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0" name="Freeform: Shape 164"/>
                  <p:cNvSpPr>
                    <a:spLocks/>
                  </p:cNvSpPr>
                  <p:nvPr/>
                </p:nvSpPr>
                <p:spPr bwMode="auto">
                  <a:xfrm>
                    <a:off x="6203932" y="2412135"/>
                    <a:ext cx="366398" cy="193615"/>
                  </a:xfrm>
                  <a:custGeom>
                    <a:avLst/>
                    <a:gdLst>
                      <a:gd name="T0" fmla="*/ 78 w 83"/>
                      <a:gd name="T1" fmla="*/ 0 h 44"/>
                      <a:gd name="T2" fmla="*/ 72 w 83"/>
                      <a:gd name="T3" fmla="*/ 0 h 44"/>
                      <a:gd name="T4" fmla="*/ 67 w 83"/>
                      <a:gd name="T5" fmla="*/ 0 h 44"/>
                      <a:gd name="T6" fmla="*/ 61 w 83"/>
                      <a:gd name="T7" fmla="*/ 5 h 44"/>
                      <a:gd name="T8" fmla="*/ 61 w 83"/>
                      <a:gd name="T9" fmla="*/ 24 h 44"/>
                      <a:gd name="T10" fmla="*/ 21 w 83"/>
                      <a:gd name="T11" fmla="*/ 24 h 44"/>
                      <a:gd name="T12" fmla="*/ 21 w 83"/>
                      <a:gd name="T13" fmla="*/ 5 h 44"/>
                      <a:gd name="T14" fmla="*/ 16 w 83"/>
                      <a:gd name="T15" fmla="*/ 0 h 44"/>
                      <a:gd name="T16" fmla="*/ 11 w 83"/>
                      <a:gd name="T17" fmla="*/ 0 h 44"/>
                      <a:gd name="T18" fmla="*/ 6 w 83"/>
                      <a:gd name="T19" fmla="*/ 0 h 44"/>
                      <a:gd name="T20" fmla="*/ 0 w 83"/>
                      <a:gd name="T21" fmla="*/ 5 h 44"/>
                      <a:gd name="T22" fmla="*/ 0 w 83"/>
                      <a:gd name="T23" fmla="*/ 33 h 44"/>
                      <a:gd name="T24" fmla="*/ 8 w 83"/>
                      <a:gd name="T25" fmla="*/ 41 h 44"/>
                      <a:gd name="T26" fmla="*/ 8 w 83"/>
                      <a:gd name="T27" fmla="*/ 41 h 44"/>
                      <a:gd name="T28" fmla="*/ 9 w 83"/>
                      <a:gd name="T29" fmla="*/ 43 h 44"/>
                      <a:gd name="T30" fmla="*/ 11 w 83"/>
                      <a:gd name="T31" fmla="*/ 44 h 44"/>
                      <a:gd name="T32" fmla="*/ 13 w 83"/>
                      <a:gd name="T33" fmla="*/ 44 h 44"/>
                      <a:gd name="T34" fmla="*/ 15 w 83"/>
                      <a:gd name="T35" fmla="*/ 43 h 44"/>
                      <a:gd name="T36" fmla="*/ 16 w 83"/>
                      <a:gd name="T37" fmla="*/ 41 h 44"/>
                      <a:gd name="T38" fmla="*/ 16 w 83"/>
                      <a:gd name="T39" fmla="*/ 41 h 44"/>
                      <a:gd name="T40" fmla="*/ 67 w 83"/>
                      <a:gd name="T41" fmla="*/ 41 h 44"/>
                      <a:gd name="T42" fmla="*/ 67 w 83"/>
                      <a:gd name="T43" fmla="*/ 41 h 44"/>
                      <a:gd name="T44" fmla="*/ 68 w 83"/>
                      <a:gd name="T45" fmla="*/ 43 h 44"/>
                      <a:gd name="T46" fmla="*/ 70 w 83"/>
                      <a:gd name="T47" fmla="*/ 44 h 44"/>
                      <a:gd name="T48" fmla="*/ 72 w 83"/>
                      <a:gd name="T49" fmla="*/ 44 h 44"/>
                      <a:gd name="T50" fmla="*/ 74 w 83"/>
                      <a:gd name="T51" fmla="*/ 43 h 44"/>
                      <a:gd name="T52" fmla="*/ 75 w 83"/>
                      <a:gd name="T53" fmla="*/ 41 h 44"/>
                      <a:gd name="T54" fmla="*/ 75 w 83"/>
                      <a:gd name="T55" fmla="*/ 41 h 44"/>
                      <a:gd name="T56" fmla="*/ 78 w 83"/>
                      <a:gd name="T57" fmla="*/ 41 h 44"/>
                      <a:gd name="T58" fmla="*/ 83 w 83"/>
                      <a:gd name="T59" fmla="*/ 33 h 44"/>
                      <a:gd name="T60" fmla="*/ 83 w 83"/>
                      <a:gd name="T61" fmla="*/ 5 h 44"/>
                      <a:gd name="T62" fmla="*/ 78 w 83"/>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44">
                        <a:moveTo>
                          <a:pt x="78" y="0"/>
                        </a:moveTo>
                        <a:cubicBezTo>
                          <a:pt x="72" y="0"/>
                          <a:pt x="72" y="0"/>
                          <a:pt x="72" y="0"/>
                        </a:cubicBezTo>
                        <a:cubicBezTo>
                          <a:pt x="67" y="0"/>
                          <a:pt x="67" y="0"/>
                          <a:pt x="67" y="0"/>
                        </a:cubicBezTo>
                        <a:cubicBezTo>
                          <a:pt x="64" y="0"/>
                          <a:pt x="61" y="1"/>
                          <a:pt x="61" y="5"/>
                        </a:cubicBezTo>
                        <a:cubicBezTo>
                          <a:pt x="61" y="24"/>
                          <a:pt x="61" y="24"/>
                          <a:pt x="61" y="24"/>
                        </a:cubicBezTo>
                        <a:cubicBezTo>
                          <a:pt x="21" y="24"/>
                          <a:pt x="21" y="24"/>
                          <a:pt x="21" y="24"/>
                        </a:cubicBezTo>
                        <a:cubicBezTo>
                          <a:pt x="21" y="5"/>
                          <a:pt x="21" y="5"/>
                          <a:pt x="21" y="5"/>
                        </a:cubicBezTo>
                        <a:cubicBezTo>
                          <a:pt x="21" y="1"/>
                          <a:pt x="20" y="0"/>
                          <a:pt x="16" y="0"/>
                        </a:cubicBezTo>
                        <a:cubicBezTo>
                          <a:pt x="11" y="0"/>
                          <a:pt x="11" y="0"/>
                          <a:pt x="11" y="0"/>
                        </a:cubicBezTo>
                        <a:cubicBezTo>
                          <a:pt x="6" y="0"/>
                          <a:pt x="6" y="0"/>
                          <a:pt x="6" y="0"/>
                        </a:cubicBezTo>
                        <a:cubicBezTo>
                          <a:pt x="2" y="0"/>
                          <a:pt x="0" y="1"/>
                          <a:pt x="0" y="5"/>
                        </a:cubicBezTo>
                        <a:cubicBezTo>
                          <a:pt x="0" y="33"/>
                          <a:pt x="0" y="33"/>
                          <a:pt x="0" y="33"/>
                        </a:cubicBezTo>
                        <a:cubicBezTo>
                          <a:pt x="0" y="36"/>
                          <a:pt x="4" y="41"/>
                          <a:pt x="8" y="41"/>
                        </a:cubicBezTo>
                        <a:cubicBezTo>
                          <a:pt x="8" y="41"/>
                          <a:pt x="8" y="41"/>
                          <a:pt x="8" y="41"/>
                        </a:cubicBezTo>
                        <a:cubicBezTo>
                          <a:pt x="8" y="42"/>
                          <a:pt x="8" y="42"/>
                          <a:pt x="9" y="43"/>
                        </a:cubicBezTo>
                        <a:cubicBezTo>
                          <a:pt x="9" y="44"/>
                          <a:pt x="10" y="44"/>
                          <a:pt x="11" y="44"/>
                        </a:cubicBezTo>
                        <a:cubicBezTo>
                          <a:pt x="13" y="44"/>
                          <a:pt x="13" y="44"/>
                          <a:pt x="13" y="44"/>
                        </a:cubicBezTo>
                        <a:cubicBezTo>
                          <a:pt x="14" y="44"/>
                          <a:pt x="15" y="44"/>
                          <a:pt x="15" y="43"/>
                        </a:cubicBezTo>
                        <a:cubicBezTo>
                          <a:pt x="16" y="42"/>
                          <a:pt x="16" y="42"/>
                          <a:pt x="16" y="41"/>
                        </a:cubicBezTo>
                        <a:cubicBezTo>
                          <a:pt x="16" y="41"/>
                          <a:pt x="16" y="41"/>
                          <a:pt x="16" y="41"/>
                        </a:cubicBezTo>
                        <a:cubicBezTo>
                          <a:pt x="67" y="41"/>
                          <a:pt x="67" y="41"/>
                          <a:pt x="67" y="41"/>
                        </a:cubicBezTo>
                        <a:cubicBezTo>
                          <a:pt x="67" y="41"/>
                          <a:pt x="67" y="41"/>
                          <a:pt x="67" y="41"/>
                        </a:cubicBezTo>
                        <a:cubicBezTo>
                          <a:pt x="67" y="42"/>
                          <a:pt x="67" y="42"/>
                          <a:pt x="68" y="43"/>
                        </a:cubicBezTo>
                        <a:cubicBezTo>
                          <a:pt x="68" y="44"/>
                          <a:pt x="69" y="44"/>
                          <a:pt x="70" y="44"/>
                        </a:cubicBezTo>
                        <a:cubicBezTo>
                          <a:pt x="72" y="44"/>
                          <a:pt x="72" y="44"/>
                          <a:pt x="72" y="44"/>
                        </a:cubicBezTo>
                        <a:cubicBezTo>
                          <a:pt x="73" y="44"/>
                          <a:pt x="74" y="44"/>
                          <a:pt x="74" y="43"/>
                        </a:cubicBezTo>
                        <a:cubicBezTo>
                          <a:pt x="75" y="42"/>
                          <a:pt x="75" y="42"/>
                          <a:pt x="75" y="41"/>
                        </a:cubicBezTo>
                        <a:cubicBezTo>
                          <a:pt x="75" y="41"/>
                          <a:pt x="75" y="41"/>
                          <a:pt x="75" y="41"/>
                        </a:cubicBezTo>
                        <a:cubicBezTo>
                          <a:pt x="78" y="41"/>
                          <a:pt x="78" y="41"/>
                          <a:pt x="78" y="41"/>
                        </a:cubicBezTo>
                        <a:cubicBezTo>
                          <a:pt x="81" y="41"/>
                          <a:pt x="83" y="36"/>
                          <a:pt x="83" y="33"/>
                        </a:cubicBezTo>
                        <a:cubicBezTo>
                          <a:pt x="83" y="5"/>
                          <a:pt x="83" y="5"/>
                          <a:pt x="83" y="5"/>
                        </a:cubicBezTo>
                        <a:cubicBezTo>
                          <a:pt x="83" y="1"/>
                          <a:pt x="81" y="0"/>
                          <a:pt x="78" y="0"/>
                        </a:cubicBez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1" name="Oval 165"/>
                  <p:cNvSpPr>
                    <a:spLocks/>
                  </p:cNvSpPr>
                  <p:nvPr/>
                </p:nvSpPr>
                <p:spPr bwMode="auto">
                  <a:xfrm>
                    <a:off x="6331375" y="2336159"/>
                    <a:ext cx="31861" cy="26959"/>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2" name="Oval 166"/>
                  <p:cNvSpPr>
                    <a:spLocks/>
                  </p:cNvSpPr>
                  <p:nvPr/>
                </p:nvSpPr>
                <p:spPr bwMode="auto">
                  <a:xfrm>
                    <a:off x="6411026" y="2336159"/>
                    <a:ext cx="30635" cy="26959"/>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3" name="Oval 167"/>
                  <p:cNvSpPr>
                    <a:spLocks/>
                  </p:cNvSpPr>
                  <p:nvPr/>
                </p:nvSpPr>
                <p:spPr bwMode="auto">
                  <a:xfrm>
                    <a:off x="6331375" y="2398655"/>
                    <a:ext cx="31861" cy="30635"/>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4" name="Oval 168"/>
                  <p:cNvSpPr>
                    <a:spLocks/>
                  </p:cNvSpPr>
                  <p:nvPr/>
                </p:nvSpPr>
                <p:spPr bwMode="auto">
                  <a:xfrm>
                    <a:off x="6411026" y="2398655"/>
                    <a:ext cx="30635" cy="30635"/>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5" name="Freeform: Shape 169"/>
                  <p:cNvSpPr>
                    <a:spLocks/>
                  </p:cNvSpPr>
                  <p:nvPr/>
                </p:nvSpPr>
                <p:spPr bwMode="auto">
                  <a:xfrm>
                    <a:off x="3514151" y="808069"/>
                    <a:ext cx="384780" cy="322284"/>
                  </a:xfrm>
                  <a:custGeom>
                    <a:avLst/>
                    <a:gdLst>
                      <a:gd name="T0" fmla="*/ 58 w 87"/>
                      <a:gd name="T1" fmla="*/ 0 h 73"/>
                      <a:gd name="T2" fmla="*/ 31 w 87"/>
                      <a:gd name="T3" fmla="*/ 0 h 73"/>
                      <a:gd name="T4" fmla="*/ 0 w 87"/>
                      <a:gd name="T5" fmla="*/ 26 h 73"/>
                      <a:gd name="T6" fmla="*/ 9 w 87"/>
                      <a:gd name="T7" fmla="*/ 38 h 73"/>
                      <a:gd name="T8" fmla="*/ 20 w 87"/>
                      <a:gd name="T9" fmla="*/ 27 h 73"/>
                      <a:gd name="T10" fmla="*/ 20 w 87"/>
                      <a:gd name="T11" fmla="*/ 73 h 73"/>
                      <a:gd name="T12" fmla="*/ 44 w 87"/>
                      <a:gd name="T13" fmla="*/ 73 h 73"/>
                      <a:gd name="T14" fmla="*/ 68 w 87"/>
                      <a:gd name="T15" fmla="*/ 73 h 73"/>
                      <a:gd name="T16" fmla="*/ 67 w 87"/>
                      <a:gd name="T17" fmla="*/ 27 h 73"/>
                      <a:gd name="T18" fmla="*/ 79 w 87"/>
                      <a:gd name="T19" fmla="*/ 38 h 73"/>
                      <a:gd name="T20" fmla="*/ 87 w 87"/>
                      <a:gd name="T21" fmla="*/ 26 h 73"/>
                      <a:gd name="T22" fmla="*/ 58 w 87"/>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3">
                        <a:moveTo>
                          <a:pt x="58" y="0"/>
                        </a:moveTo>
                        <a:cubicBezTo>
                          <a:pt x="53" y="8"/>
                          <a:pt x="36" y="8"/>
                          <a:pt x="31" y="0"/>
                        </a:cubicBezTo>
                        <a:cubicBezTo>
                          <a:pt x="31" y="0"/>
                          <a:pt x="5" y="15"/>
                          <a:pt x="0" y="26"/>
                        </a:cubicBezTo>
                        <a:cubicBezTo>
                          <a:pt x="9" y="38"/>
                          <a:pt x="9" y="38"/>
                          <a:pt x="9" y="38"/>
                        </a:cubicBezTo>
                        <a:cubicBezTo>
                          <a:pt x="9" y="38"/>
                          <a:pt x="16" y="30"/>
                          <a:pt x="20" y="27"/>
                        </a:cubicBezTo>
                        <a:cubicBezTo>
                          <a:pt x="20" y="73"/>
                          <a:pt x="20" y="73"/>
                          <a:pt x="20" y="73"/>
                        </a:cubicBezTo>
                        <a:cubicBezTo>
                          <a:pt x="44" y="73"/>
                          <a:pt x="44" y="73"/>
                          <a:pt x="44" y="73"/>
                        </a:cubicBezTo>
                        <a:cubicBezTo>
                          <a:pt x="68" y="73"/>
                          <a:pt x="68" y="73"/>
                          <a:pt x="68" y="73"/>
                        </a:cubicBezTo>
                        <a:cubicBezTo>
                          <a:pt x="67" y="27"/>
                          <a:pt x="67" y="27"/>
                          <a:pt x="67" y="27"/>
                        </a:cubicBezTo>
                        <a:cubicBezTo>
                          <a:pt x="71" y="30"/>
                          <a:pt x="79" y="38"/>
                          <a:pt x="79" y="38"/>
                        </a:cubicBezTo>
                        <a:cubicBezTo>
                          <a:pt x="87" y="26"/>
                          <a:pt x="87" y="26"/>
                          <a:pt x="87" y="26"/>
                        </a:cubicBezTo>
                        <a:cubicBezTo>
                          <a:pt x="82" y="15"/>
                          <a:pt x="58" y="0"/>
                          <a:pt x="58" y="0"/>
                        </a:cubicBez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6" name="Freeform: Shape 170"/>
                  <p:cNvSpPr>
                    <a:spLocks/>
                  </p:cNvSpPr>
                  <p:nvPr/>
                </p:nvSpPr>
                <p:spPr bwMode="auto">
                  <a:xfrm>
                    <a:off x="3656299" y="795815"/>
                    <a:ext cx="110287" cy="30635"/>
                  </a:xfrm>
                  <a:custGeom>
                    <a:avLst/>
                    <a:gdLst>
                      <a:gd name="T0" fmla="*/ 13 w 25"/>
                      <a:gd name="T1" fmla="*/ 7 h 7"/>
                      <a:gd name="T2" fmla="*/ 24 w 25"/>
                      <a:gd name="T3" fmla="*/ 2 h 7"/>
                      <a:gd name="T4" fmla="*/ 24 w 25"/>
                      <a:gd name="T5" fmla="*/ 0 h 7"/>
                      <a:gd name="T6" fmla="*/ 22 w 25"/>
                      <a:gd name="T7" fmla="*/ 1 h 7"/>
                      <a:gd name="T8" fmla="*/ 13 w 25"/>
                      <a:gd name="T9" fmla="*/ 5 h 7"/>
                      <a:gd name="T10" fmla="*/ 3 w 25"/>
                      <a:gd name="T11" fmla="*/ 1 h 7"/>
                      <a:gd name="T12" fmla="*/ 1 w 25"/>
                      <a:gd name="T13" fmla="*/ 0 h 7"/>
                      <a:gd name="T14" fmla="*/ 1 w 25"/>
                      <a:gd name="T15" fmla="*/ 2 h 7"/>
                      <a:gd name="T16" fmla="*/ 13 w 2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3" y="7"/>
                        </a:moveTo>
                        <a:cubicBezTo>
                          <a:pt x="18" y="7"/>
                          <a:pt x="23" y="5"/>
                          <a:pt x="24" y="2"/>
                        </a:cubicBezTo>
                        <a:cubicBezTo>
                          <a:pt x="25" y="2"/>
                          <a:pt x="24" y="1"/>
                          <a:pt x="24" y="0"/>
                        </a:cubicBezTo>
                        <a:cubicBezTo>
                          <a:pt x="23" y="0"/>
                          <a:pt x="22" y="0"/>
                          <a:pt x="22" y="1"/>
                        </a:cubicBezTo>
                        <a:cubicBezTo>
                          <a:pt x="21" y="3"/>
                          <a:pt x="17" y="5"/>
                          <a:pt x="13" y="5"/>
                        </a:cubicBezTo>
                        <a:cubicBezTo>
                          <a:pt x="8" y="5"/>
                          <a:pt x="4" y="3"/>
                          <a:pt x="3" y="1"/>
                        </a:cubicBezTo>
                        <a:cubicBezTo>
                          <a:pt x="3" y="0"/>
                          <a:pt x="2" y="0"/>
                          <a:pt x="1" y="0"/>
                        </a:cubicBezTo>
                        <a:cubicBezTo>
                          <a:pt x="1" y="1"/>
                          <a:pt x="0" y="2"/>
                          <a:pt x="1" y="2"/>
                        </a:cubicBezTo>
                        <a:cubicBezTo>
                          <a:pt x="2" y="5"/>
                          <a:pt x="7" y="7"/>
                          <a:pt x="13" y="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7" name="Freeform: Shape 171"/>
                  <p:cNvSpPr>
                    <a:spLocks/>
                  </p:cNvSpPr>
                  <p:nvPr/>
                </p:nvSpPr>
                <p:spPr bwMode="auto">
                  <a:xfrm>
                    <a:off x="5859591" y="3626519"/>
                    <a:ext cx="322284" cy="335763"/>
                  </a:xfrm>
                  <a:custGeom>
                    <a:avLst/>
                    <a:gdLst>
                      <a:gd name="T0" fmla="*/ 56 w 73"/>
                      <a:gd name="T1" fmla="*/ 2 h 76"/>
                      <a:gd name="T2" fmla="*/ 51 w 73"/>
                      <a:gd name="T3" fmla="*/ 2 h 76"/>
                      <a:gd name="T4" fmla="*/ 50 w 73"/>
                      <a:gd name="T5" fmla="*/ 3 h 76"/>
                      <a:gd name="T6" fmla="*/ 44 w 73"/>
                      <a:gd name="T7" fmla="*/ 5 h 76"/>
                      <a:gd name="T8" fmla="*/ 17 w 73"/>
                      <a:gd name="T9" fmla="*/ 5 h 76"/>
                      <a:gd name="T10" fmla="*/ 13 w 73"/>
                      <a:gd name="T11" fmla="*/ 8 h 76"/>
                      <a:gd name="T12" fmla="*/ 1 w 73"/>
                      <a:gd name="T13" fmla="*/ 40 h 76"/>
                      <a:gd name="T14" fmla="*/ 7 w 73"/>
                      <a:gd name="T15" fmla="*/ 47 h 76"/>
                      <a:gd name="T16" fmla="*/ 29 w 73"/>
                      <a:gd name="T17" fmla="*/ 47 h 76"/>
                      <a:gd name="T18" fmla="*/ 28 w 73"/>
                      <a:gd name="T19" fmla="*/ 54 h 76"/>
                      <a:gd name="T20" fmla="*/ 24 w 73"/>
                      <a:gd name="T21" fmla="*/ 66 h 76"/>
                      <a:gd name="T22" fmla="*/ 26 w 73"/>
                      <a:gd name="T23" fmla="*/ 72 h 76"/>
                      <a:gd name="T24" fmla="*/ 34 w 73"/>
                      <a:gd name="T25" fmla="*/ 72 h 76"/>
                      <a:gd name="T26" fmla="*/ 41 w 73"/>
                      <a:gd name="T27" fmla="*/ 57 h 76"/>
                      <a:gd name="T28" fmla="*/ 55 w 73"/>
                      <a:gd name="T29" fmla="*/ 40 h 76"/>
                      <a:gd name="T30" fmla="*/ 57 w 73"/>
                      <a:gd name="T31" fmla="*/ 37 h 76"/>
                      <a:gd name="T32" fmla="*/ 72 w 73"/>
                      <a:gd name="T33" fmla="*/ 23 h 76"/>
                      <a:gd name="T34" fmla="*/ 72 w 73"/>
                      <a:gd name="T35" fmla="*/ 18 h 76"/>
                      <a:gd name="T36" fmla="*/ 56 w 73"/>
                      <a:gd name="T3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6">
                        <a:moveTo>
                          <a:pt x="56" y="2"/>
                        </a:moveTo>
                        <a:cubicBezTo>
                          <a:pt x="54" y="0"/>
                          <a:pt x="52" y="0"/>
                          <a:pt x="51" y="2"/>
                        </a:cubicBezTo>
                        <a:cubicBezTo>
                          <a:pt x="50" y="3"/>
                          <a:pt x="50" y="3"/>
                          <a:pt x="50" y="3"/>
                        </a:cubicBezTo>
                        <a:cubicBezTo>
                          <a:pt x="48" y="4"/>
                          <a:pt x="46" y="5"/>
                          <a:pt x="44" y="5"/>
                        </a:cubicBezTo>
                        <a:cubicBezTo>
                          <a:pt x="17" y="5"/>
                          <a:pt x="17" y="5"/>
                          <a:pt x="17" y="5"/>
                        </a:cubicBezTo>
                        <a:cubicBezTo>
                          <a:pt x="15" y="5"/>
                          <a:pt x="13" y="7"/>
                          <a:pt x="13" y="8"/>
                        </a:cubicBezTo>
                        <a:cubicBezTo>
                          <a:pt x="1" y="40"/>
                          <a:pt x="1" y="40"/>
                          <a:pt x="1" y="40"/>
                        </a:cubicBezTo>
                        <a:cubicBezTo>
                          <a:pt x="0" y="44"/>
                          <a:pt x="2" y="47"/>
                          <a:pt x="7" y="47"/>
                        </a:cubicBezTo>
                        <a:cubicBezTo>
                          <a:pt x="29" y="47"/>
                          <a:pt x="29" y="47"/>
                          <a:pt x="29" y="47"/>
                        </a:cubicBezTo>
                        <a:cubicBezTo>
                          <a:pt x="30" y="50"/>
                          <a:pt x="29" y="53"/>
                          <a:pt x="28" y="54"/>
                        </a:cubicBezTo>
                        <a:cubicBezTo>
                          <a:pt x="27" y="56"/>
                          <a:pt x="23" y="60"/>
                          <a:pt x="24" y="66"/>
                        </a:cubicBezTo>
                        <a:cubicBezTo>
                          <a:pt x="24" y="68"/>
                          <a:pt x="25" y="71"/>
                          <a:pt x="26" y="72"/>
                        </a:cubicBezTo>
                        <a:cubicBezTo>
                          <a:pt x="30" y="76"/>
                          <a:pt x="34" y="75"/>
                          <a:pt x="34" y="72"/>
                        </a:cubicBezTo>
                        <a:cubicBezTo>
                          <a:pt x="34" y="67"/>
                          <a:pt x="32" y="62"/>
                          <a:pt x="41" y="57"/>
                        </a:cubicBezTo>
                        <a:cubicBezTo>
                          <a:pt x="49" y="51"/>
                          <a:pt x="55" y="40"/>
                          <a:pt x="55" y="40"/>
                        </a:cubicBezTo>
                        <a:cubicBezTo>
                          <a:pt x="55" y="40"/>
                          <a:pt x="56" y="39"/>
                          <a:pt x="57" y="37"/>
                        </a:cubicBezTo>
                        <a:cubicBezTo>
                          <a:pt x="72" y="23"/>
                          <a:pt x="72" y="23"/>
                          <a:pt x="72" y="23"/>
                        </a:cubicBezTo>
                        <a:cubicBezTo>
                          <a:pt x="73" y="22"/>
                          <a:pt x="73" y="19"/>
                          <a:pt x="72" y="18"/>
                        </a:cubicBezTo>
                        <a:lnTo>
                          <a:pt x="56" y="2"/>
                        </a:lnTo>
                        <a:close/>
                      </a:path>
                    </a:pathLst>
                  </a:custGeom>
                  <a:solidFill>
                    <a:srgbClr val="E2E2E2">
                      <a:alpha val="40000"/>
                    </a:srgb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8" name="Freeform: Shape 172"/>
                  <p:cNvSpPr>
                    <a:spLocks/>
                  </p:cNvSpPr>
                  <p:nvPr/>
                </p:nvSpPr>
                <p:spPr bwMode="auto">
                  <a:xfrm>
                    <a:off x="3183290" y="1029869"/>
                    <a:ext cx="366398" cy="348017"/>
                  </a:xfrm>
                  <a:custGeom>
                    <a:avLst/>
                    <a:gdLst>
                      <a:gd name="T0" fmla="*/ 11 w 83"/>
                      <a:gd name="T1" fmla="*/ 63 h 79"/>
                      <a:gd name="T2" fmla="*/ 34 w 83"/>
                      <a:gd name="T3" fmla="*/ 52 h 79"/>
                      <a:gd name="T4" fmla="*/ 38 w 83"/>
                      <a:gd name="T5" fmla="*/ 51 h 79"/>
                      <a:gd name="T6" fmla="*/ 39 w 83"/>
                      <a:gd name="T7" fmla="*/ 55 h 79"/>
                      <a:gd name="T8" fmla="*/ 38 w 83"/>
                      <a:gd name="T9" fmla="*/ 65 h 79"/>
                      <a:gd name="T10" fmla="*/ 38 w 83"/>
                      <a:gd name="T11" fmla="*/ 79 h 79"/>
                      <a:gd name="T12" fmla="*/ 45 w 83"/>
                      <a:gd name="T13" fmla="*/ 79 h 79"/>
                      <a:gd name="T14" fmla="*/ 44 w 83"/>
                      <a:gd name="T15" fmla="*/ 65 h 79"/>
                      <a:gd name="T16" fmla="*/ 44 w 83"/>
                      <a:gd name="T17" fmla="*/ 55 h 79"/>
                      <a:gd name="T18" fmla="*/ 44 w 83"/>
                      <a:gd name="T19" fmla="*/ 51 h 79"/>
                      <a:gd name="T20" fmla="*/ 48 w 83"/>
                      <a:gd name="T21" fmla="*/ 52 h 79"/>
                      <a:gd name="T22" fmla="*/ 71 w 83"/>
                      <a:gd name="T23" fmla="*/ 63 h 79"/>
                      <a:gd name="T24" fmla="*/ 80 w 83"/>
                      <a:gd name="T25" fmla="*/ 54 h 79"/>
                      <a:gd name="T26" fmla="*/ 74 w 83"/>
                      <a:gd name="T27" fmla="*/ 26 h 79"/>
                      <a:gd name="T28" fmla="*/ 46 w 83"/>
                      <a:gd name="T29" fmla="*/ 44 h 79"/>
                      <a:gd name="T30" fmla="*/ 45 w 83"/>
                      <a:gd name="T31" fmla="*/ 41 h 79"/>
                      <a:gd name="T32" fmla="*/ 50 w 83"/>
                      <a:gd name="T33" fmla="*/ 32 h 79"/>
                      <a:gd name="T34" fmla="*/ 59 w 83"/>
                      <a:gd name="T35" fmla="*/ 10 h 79"/>
                      <a:gd name="T36" fmla="*/ 41 w 83"/>
                      <a:gd name="T37" fmla="*/ 0 h 79"/>
                      <a:gd name="T38" fmla="*/ 23 w 83"/>
                      <a:gd name="T39" fmla="*/ 10 h 79"/>
                      <a:gd name="T40" fmla="*/ 33 w 83"/>
                      <a:gd name="T41" fmla="*/ 32 h 79"/>
                      <a:gd name="T42" fmla="*/ 38 w 83"/>
                      <a:gd name="T43" fmla="*/ 41 h 79"/>
                      <a:gd name="T44" fmla="*/ 36 w 83"/>
                      <a:gd name="T45" fmla="*/ 44 h 79"/>
                      <a:gd name="T46" fmla="*/ 8 w 83"/>
                      <a:gd name="T47" fmla="*/ 26 h 79"/>
                      <a:gd name="T48" fmla="*/ 2 w 83"/>
                      <a:gd name="T49" fmla="*/ 54 h 79"/>
                      <a:gd name="T50" fmla="*/ 11 w 83"/>
                      <a:gd name="T51"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9">
                        <a:moveTo>
                          <a:pt x="11" y="63"/>
                        </a:moveTo>
                        <a:cubicBezTo>
                          <a:pt x="20" y="64"/>
                          <a:pt x="27" y="55"/>
                          <a:pt x="34" y="52"/>
                        </a:cubicBezTo>
                        <a:cubicBezTo>
                          <a:pt x="35" y="51"/>
                          <a:pt x="38" y="50"/>
                          <a:pt x="38" y="51"/>
                        </a:cubicBezTo>
                        <a:cubicBezTo>
                          <a:pt x="39" y="52"/>
                          <a:pt x="39" y="54"/>
                          <a:pt x="39" y="55"/>
                        </a:cubicBezTo>
                        <a:cubicBezTo>
                          <a:pt x="39" y="59"/>
                          <a:pt x="38" y="62"/>
                          <a:pt x="38" y="65"/>
                        </a:cubicBezTo>
                        <a:cubicBezTo>
                          <a:pt x="38" y="69"/>
                          <a:pt x="38" y="75"/>
                          <a:pt x="38" y="79"/>
                        </a:cubicBezTo>
                        <a:cubicBezTo>
                          <a:pt x="45" y="79"/>
                          <a:pt x="45" y="79"/>
                          <a:pt x="45" y="79"/>
                        </a:cubicBezTo>
                        <a:cubicBezTo>
                          <a:pt x="44" y="75"/>
                          <a:pt x="44" y="69"/>
                          <a:pt x="44" y="65"/>
                        </a:cubicBezTo>
                        <a:cubicBezTo>
                          <a:pt x="44" y="62"/>
                          <a:pt x="44" y="59"/>
                          <a:pt x="44" y="55"/>
                        </a:cubicBezTo>
                        <a:cubicBezTo>
                          <a:pt x="44" y="54"/>
                          <a:pt x="43" y="52"/>
                          <a:pt x="44" y="51"/>
                        </a:cubicBezTo>
                        <a:cubicBezTo>
                          <a:pt x="45" y="50"/>
                          <a:pt x="47" y="51"/>
                          <a:pt x="48" y="52"/>
                        </a:cubicBezTo>
                        <a:cubicBezTo>
                          <a:pt x="55" y="55"/>
                          <a:pt x="62" y="64"/>
                          <a:pt x="71" y="63"/>
                        </a:cubicBezTo>
                        <a:cubicBezTo>
                          <a:pt x="76" y="63"/>
                          <a:pt x="78" y="59"/>
                          <a:pt x="80" y="54"/>
                        </a:cubicBezTo>
                        <a:cubicBezTo>
                          <a:pt x="83" y="46"/>
                          <a:pt x="83" y="31"/>
                          <a:pt x="74" y="26"/>
                        </a:cubicBezTo>
                        <a:cubicBezTo>
                          <a:pt x="61" y="18"/>
                          <a:pt x="57" y="43"/>
                          <a:pt x="46" y="44"/>
                        </a:cubicBezTo>
                        <a:cubicBezTo>
                          <a:pt x="44" y="44"/>
                          <a:pt x="44" y="43"/>
                          <a:pt x="45" y="41"/>
                        </a:cubicBezTo>
                        <a:cubicBezTo>
                          <a:pt x="46" y="38"/>
                          <a:pt x="48" y="35"/>
                          <a:pt x="50" y="32"/>
                        </a:cubicBezTo>
                        <a:cubicBezTo>
                          <a:pt x="54" y="26"/>
                          <a:pt x="60" y="18"/>
                          <a:pt x="59" y="10"/>
                        </a:cubicBezTo>
                        <a:cubicBezTo>
                          <a:pt x="58" y="2"/>
                          <a:pt x="49" y="0"/>
                          <a:pt x="41" y="0"/>
                        </a:cubicBezTo>
                        <a:cubicBezTo>
                          <a:pt x="33" y="0"/>
                          <a:pt x="24" y="2"/>
                          <a:pt x="23" y="10"/>
                        </a:cubicBezTo>
                        <a:cubicBezTo>
                          <a:pt x="22" y="18"/>
                          <a:pt x="28" y="26"/>
                          <a:pt x="33" y="32"/>
                        </a:cubicBezTo>
                        <a:cubicBezTo>
                          <a:pt x="35" y="35"/>
                          <a:pt x="37" y="38"/>
                          <a:pt x="38" y="41"/>
                        </a:cubicBezTo>
                        <a:cubicBezTo>
                          <a:pt x="38" y="43"/>
                          <a:pt x="39" y="44"/>
                          <a:pt x="36" y="44"/>
                        </a:cubicBezTo>
                        <a:cubicBezTo>
                          <a:pt x="25" y="43"/>
                          <a:pt x="21" y="18"/>
                          <a:pt x="8" y="26"/>
                        </a:cubicBezTo>
                        <a:cubicBezTo>
                          <a:pt x="0" y="31"/>
                          <a:pt x="0" y="46"/>
                          <a:pt x="2" y="54"/>
                        </a:cubicBezTo>
                        <a:cubicBezTo>
                          <a:pt x="4" y="59"/>
                          <a:pt x="7" y="63"/>
                          <a:pt x="11" y="6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39" name="Freeform: Shape 173"/>
                  <p:cNvSpPr>
                    <a:spLocks/>
                  </p:cNvSpPr>
                  <p:nvPr/>
                </p:nvSpPr>
                <p:spPr bwMode="auto">
                  <a:xfrm>
                    <a:off x="2732338" y="1652379"/>
                    <a:ext cx="318607" cy="339439"/>
                  </a:xfrm>
                  <a:custGeom>
                    <a:avLst/>
                    <a:gdLst>
                      <a:gd name="T0" fmla="*/ 59 w 72"/>
                      <a:gd name="T1" fmla="*/ 53 h 77"/>
                      <a:gd name="T2" fmla="*/ 64 w 72"/>
                      <a:gd name="T3" fmla="*/ 50 h 77"/>
                      <a:gd name="T4" fmla="*/ 71 w 72"/>
                      <a:gd name="T5" fmla="*/ 48 h 77"/>
                      <a:gd name="T6" fmla="*/ 71 w 72"/>
                      <a:gd name="T7" fmla="*/ 38 h 77"/>
                      <a:gd name="T8" fmla="*/ 70 w 72"/>
                      <a:gd name="T9" fmla="*/ 22 h 77"/>
                      <a:gd name="T10" fmla="*/ 53 w 72"/>
                      <a:gd name="T11" fmla="*/ 36 h 77"/>
                      <a:gd name="T12" fmla="*/ 48 w 72"/>
                      <a:gd name="T13" fmla="*/ 42 h 77"/>
                      <a:gd name="T14" fmla="*/ 48 w 72"/>
                      <a:gd name="T15" fmla="*/ 36 h 77"/>
                      <a:gd name="T16" fmla="*/ 54 w 72"/>
                      <a:gd name="T17" fmla="*/ 25 h 77"/>
                      <a:gd name="T18" fmla="*/ 49 w 72"/>
                      <a:gd name="T19" fmla="*/ 15 h 77"/>
                      <a:gd name="T20" fmla="*/ 36 w 72"/>
                      <a:gd name="T21" fmla="*/ 0 h 77"/>
                      <a:gd name="T22" fmla="*/ 36 w 72"/>
                      <a:gd name="T23" fmla="*/ 0 h 77"/>
                      <a:gd name="T24" fmla="*/ 36 w 72"/>
                      <a:gd name="T25" fmla="*/ 0 h 77"/>
                      <a:gd name="T26" fmla="*/ 36 w 72"/>
                      <a:gd name="T27" fmla="*/ 0 h 77"/>
                      <a:gd name="T28" fmla="*/ 36 w 72"/>
                      <a:gd name="T29" fmla="*/ 0 h 77"/>
                      <a:gd name="T30" fmla="*/ 23 w 72"/>
                      <a:gd name="T31" fmla="*/ 15 h 77"/>
                      <a:gd name="T32" fmla="*/ 18 w 72"/>
                      <a:gd name="T33" fmla="*/ 25 h 77"/>
                      <a:gd name="T34" fmla="*/ 23 w 72"/>
                      <a:gd name="T35" fmla="*/ 36 h 77"/>
                      <a:gd name="T36" fmla="*/ 24 w 72"/>
                      <a:gd name="T37" fmla="*/ 42 h 77"/>
                      <a:gd name="T38" fmla="*/ 18 w 72"/>
                      <a:gd name="T39" fmla="*/ 36 h 77"/>
                      <a:gd name="T40" fmla="*/ 2 w 72"/>
                      <a:gd name="T41" fmla="*/ 22 h 77"/>
                      <a:gd name="T42" fmla="*/ 0 w 72"/>
                      <a:gd name="T43" fmla="*/ 38 h 77"/>
                      <a:gd name="T44" fmla="*/ 1 w 72"/>
                      <a:gd name="T45" fmla="*/ 48 h 77"/>
                      <a:gd name="T46" fmla="*/ 7 w 72"/>
                      <a:gd name="T47" fmla="*/ 50 h 77"/>
                      <a:gd name="T48" fmla="*/ 12 w 72"/>
                      <a:gd name="T49" fmla="*/ 53 h 77"/>
                      <a:gd name="T50" fmla="*/ 11 w 72"/>
                      <a:gd name="T51" fmla="*/ 56 h 77"/>
                      <a:gd name="T52" fmla="*/ 0 w 72"/>
                      <a:gd name="T53" fmla="*/ 53 h 77"/>
                      <a:gd name="T54" fmla="*/ 16 w 72"/>
                      <a:gd name="T55" fmla="*/ 75 h 77"/>
                      <a:gd name="T56" fmla="*/ 24 w 72"/>
                      <a:gd name="T57" fmla="*/ 74 h 77"/>
                      <a:gd name="T58" fmla="*/ 31 w 72"/>
                      <a:gd name="T59" fmla="*/ 69 h 77"/>
                      <a:gd name="T60" fmla="*/ 34 w 72"/>
                      <a:gd name="T61" fmla="*/ 68 h 77"/>
                      <a:gd name="T62" fmla="*/ 34 w 72"/>
                      <a:gd name="T63" fmla="*/ 65 h 77"/>
                      <a:gd name="T64" fmla="*/ 36 w 72"/>
                      <a:gd name="T65" fmla="*/ 34 h 77"/>
                      <a:gd name="T66" fmla="*/ 38 w 72"/>
                      <a:gd name="T67" fmla="*/ 65 h 77"/>
                      <a:gd name="T68" fmla="*/ 38 w 72"/>
                      <a:gd name="T69" fmla="*/ 68 h 77"/>
                      <a:gd name="T70" fmla="*/ 40 w 72"/>
                      <a:gd name="T71" fmla="*/ 69 h 77"/>
                      <a:gd name="T72" fmla="*/ 47 w 72"/>
                      <a:gd name="T73" fmla="*/ 74 h 77"/>
                      <a:gd name="T74" fmla="*/ 55 w 72"/>
                      <a:gd name="T75" fmla="*/ 75 h 77"/>
                      <a:gd name="T76" fmla="*/ 71 w 72"/>
                      <a:gd name="T77" fmla="*/ 53 h 77"/>
                      <a:gd name="T78" fmla="*/ 60 w 72"/>
                      <a:gd name="T79" fmla="*/ 56 h 77"/>
                      <a:gd name="T80" fmla="*/ 59 w 72"/>
                      <a:gd name="T81"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7">
                        <a:moveTo>
                          <a:pt x="59" y="53"/>
                        </a:moveTo>
                        <a:cubicBezTo>
                          <a:pt x="61" y="51"/>
                          <a:pt x="63" y="51"/>
                          <a:pt x="64" y="50"/>
                        </a:cubicBezTo>
                        <a:cubicBezTo>
                          <a:pt x="66" y="49"/>
                          <a:pt x="69" y="49"/>
                          <a:pt x="71" y="48"/>
                        </a:cubicBezTo>
                        <a:cubicBezTo>
                          <a:pt x="71" y="45"/>
                          <a:pt x="72" y="42"/>
                          <a:pt x="71" y="38"/>
                        </a:cubicBezTo>
                        <a:cubicBezTo>
                          <a:pt x="71" y="33"/>
                          <a:pt x="70" y="28"/>
                          <a:pt x="70" y="22"/>
                        </a:cubicBezTo>
                        <a:cubicBezTo>
                          <a:pt x="63" y="26"/>
                          <a:pt x="56" y="28"/>
                          <a:pt x="53" y="36"/>
                        </a:cubicBezTo>
                        <a:cubicBezTo>
                          <a:pt x="53" y="38"/>
                          <a:pt x="51" y="43"/>
                          <a:pt x="48" y="42"/>
                        </a:cubicBezTo>
                        <a:cubicBezTo>
                          <a:pt x="46" y="40"/>
                          <a:pt x="47" y="37"/>
                          <a:pt x="48" y="36"/>
                        </a:cubicBezTo>
                        <a:cubicBezTo>
                          <a:pt x="51" y="32"/>
                          <a:pt x="54" y="30"/>
                          <a:pt x="54" y="25"/>
                        </a:cubicBezTo>
                        <a:cubicBezTo>
                          <a:pt x="54" y="21"/>
                          <a:pt x="51" y="18"/>
                          <a:pt x="49" y="15"/>
                        </a:cubicBezTo>
                        <a:cubicBezTo>
                          <a:pt x="45" y="10"/>
                          <a:pt x="40" y="6"/>
                          <a:pt x="36" y="0"/>
                        </a:cubicBezTo>
                        <a:cubicBezTo>
                          <a:pt x="36" y="0"/>
                          <a:pt x="36" y="0"/>
                          <a:pt x="36" y="0"/>
                        </a:cubicBezTo>
                        <a:cubicBezTo>
                          <a:pt x="36" y="0"/>
                          <a:pt x="36" y="0"/>
                          <a:pt x="36" y="0"/>
                        </a:cubicBezTo>
                        <a:cubicBezTo>
                          <a:pt x="36" y="0"/>
                          <a:pt x="36" y="0"/>
                          <a:pt x="36" y="0"/>
                        </a:cubicBezTo>
                        <a:cubicBezTo>
                          <a:pt x="36" y="0"/>
                          <a:pt x="36" y="0"/>
                          <a:pt x="36" y="0"/>
                        </a:cubicBezTo>
                        <a:cubicBezTo>
                          <a:pt x="32" y="6"/>
                          <a:pt x="27" y="10"/>
                          <a:pt x="23" y="15"/>
                        </a:cubicBezTo>
                        <a:cubicBezTo>
                          <a:pt x="20" y="18"/>
                          <a:pt x="18" y="21"/>
                          <a:pt x="18" y="25"/>
                        </a:cubicBezTo>
                        <a:cubicBezTo>
                          <a:pt x="18" y="30"/>
                          <a:pt x="21" y="32"/>
                          <a:pt x="23" y="36"/>
                        </a:cubicBezTo>
                        <a:cubicBezTo>
                          <a:pt x="24" y="37"/>
                          <a:pt x="26" y="40"/>
                          <a:pt x="24" y="42"/>
                        </a:cubicBezTo>
                        <a:cubicBezTo>
                          <a:pt x="21" y="43"/>
                          <a:pt x="19" y="38"/>
                          <a:pt x="18" y="36"/>
                        </a:cubicBezTo>
                        <a:cubicBezTo>
                          <a:pt x="16" y="28"/>
                          <a:pt x="9" y="26"/>
                          <a:pt x="2" y="22"/>
                        </a:cubicBezTo>
                        <a:cubicBezTo>
                          <a:pt x="2" y="28"/>
                          <a:pt x="1" y="33"/>
                          <a:pt x="0" y="38"/>
                        </a:cubicBezTo>
                        <a:cubicBezTo>
                          <a:pt x="0" y="42"/>
                          <a:pt x="0" y="45"/>
                          <a:pt x="1" y="48"/>
                        </a:cubicBezTo>
                        <a:cubicBezTo>
                          <a:pt x="3" y="49"/>
                          <a:pt x="5" y="49"/>
                          <a:pt x="7" y="50"/>
                        </a:cubicBezTo>
                        <a:cubicBezTo>
                          <a:pt x="9" y="51"/>
                          <a:pt x="11" y="51"/>
                          <a:pt x="12" y="53"/>
                        </a:cubicBezTo>
                        <a:cubicBezTo>
                          <a:pt x="14" y="54"/>
                          <a:pt x="14" y="57"/>
                          <a:pt x="11" y="56"/>
                        </a:cubicBezTo>
                        <a:cubicBezTo>
                          <a:pt x="8" y="56"/>
                          <a:pt x="4" y="52"/>
                          <a:pt x="0" y="53"/>
                        </a:cubicBezTo>
                        <a:cubicBezTo>
                          <a:pt x="2" y="62"/>
                          <a:pt x="7" y="71"/>
                          <a:pt x="16" y="75"/>
                        </a:cubicBezTo>
                        <a:cubicBezTo>
                          <a:pt x="20" y="77"/>
                          <a:pt x="21" y="76"/>
                          <a:pt x="24" y="74"/>
                        </a:cubicBezTo>
                        <a:cubicBezTo>
                          <a:pt x="27" y="72"/>
                          <a:pt x="28" y="70"/>
                          <a:pt x="31" y="69"/>
                        </a:cubicBezTo>
                        <a:cubicBezTo>
                          <a:pt x="33" y="69"/>
                          <a:pt x="34" y="70"/>
                          <a:pt x="34" y="68"/>
                        </a:cubicBezTo>
                        <a:cubicBezTo>
                          <a:pt x="34" y="67"/>
                          <a:pt x="34" y="66"/>
                          <a:pt x="34" y="65"/>
                        </a:cubicBezTo>
                        <a:cubicBezTo>
                          <a:pt x="35" y="53"/>
                          <a:pt x="35" y="46"/>
                          <a:pt x="36" y="34"/>
                        </a:cubicBezTo>
                        <a:cubicBezTo>
                          <a:pt x="36" y="46"/>
                          <a:pt x="37" y="53"/>
                          <a:pt x="38" y="65"/>
                        </a:cubicBezTo>
                        <a:cubicBezTo>
                          <a:pt x="38" y="66"/>
                          <a:pt x="38" y="67"/>
                          <a:pt x="38" y="68"/>
                        </a:cubicBezTo>
                        <a:cubicBezTo>
                          <a:pt x="38" y="70"/>
                          <a:pt x="39" y="69"/>
                          <a:pt x="40" y="69"/>
                        </a:cubicBezTo>
                        <a:cubicBezTo>
                          <a:pt x="43" y="70"/>
                          <a:pt x="45" y="72"/>
                          <a:pt x="47" y="74"/>
                        </a:cubicBezTo>
                        <a:cubicBezTo>
                          <a:pt x="50" y="76"/>
                          <a:pt x="52" y="77"/>
                          <a:pt x="55" y="75"/>
                        </a:cubicBezTo>
                        <a:cubicBezTo>
                          <a:pt x="65" y="71"/>
                          <a:pt x="70" y="62"/>
                          <a:pt x="71" y="53"/>
                        </a:cubicBezTo>
                        <a:cubicBezTo>
                          <a:pt x="68" y="52"/>
                          <a:pt x="64" y="56"/>
                          <a:pt x="60" y="56"/>
                        </a:cubicBezTo>
                        <a:cubicBezTo>
                          <a:pt x="58" y="57"/>
                          <a:pt x="58" y="54"/>
                          <a:pt x="59" y="5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0" name="Rectangle 174"/>
                  <p:cNvSpPr>
                    <a:spLocks/>
                  </p:cNvSpPr>
                  <p:nvPr/>
                </p:nvSpPr>
                <p:spPr bwMode="auto">
                  <a:xfrm>
                    <a:off x="2878162" y="1966084"/>
                    <a:ext cx="22057" cy="105385"/>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1" name="Freeform: Shape 175"/>
                  <p:cNvSpPr>
                    <a:spLocks/>
                  </p:cNvSpPr>
                  <p:nvPr/>
                </p:nvSpPr>
                <p:spPr bwMode="auto">
                  <a:xfrm>
                    <a:off x="5920861" y="1413423"/>
                    <a:ext cx="30635" cy="162980"/>
                  </a:xfrm>
                  <a:custGeom>
                    <a:avLst/>
                    <a:gdLst>
                      <a:gd name="T0" fmla="*/ 7 w 7"/>
                      <a:gd name="T1" fmla="*/ 1 h 37"/>
                      <a:gd name="T2" fmla="*/ 4 w 7"/>
                      <a:gd name="T3" fmla="*/ 0 h 37"/>
                      <a:gd name="T4" fmla="*/ 4 w 7"/>
                      <a:gd name="T5" fmla="*/ 0 h 37"/>
                      <a:gd name="T6" fmla="*/ 0 w 7"/>
                      <a:gd name="T7" fmla="*/ 1 h 37"/>
                      <a:gd name="T8" fmla="*/ 0 w 7"/>
                      <a:gd name="T9" fmla="*/ 37 h 37"/>
                      <a:gd name="T10" fmla="*/ 7 w 7"/>
                      <a:gd name="T11" fmla="*/ 37 h 37"/>
                      <a:gd name="T12" fmla="*/ 7 w 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1"/>
                        </a:moveTo>
                        <a:cubicBezTo>
                          <a:pt x="6" y="1"/>
                          <a:pt x="5" y="0"/>
                          <a:pt x="4" y="0"/>
                        </a:cubicBezTo>
                        <a:cubicBezTo>
                          <a:pt x="4" y="0"/>
                          <a:pt x="4" y="0"/>
                          <a:pt x="4" y="0"/>
                        </a:cubicBezTo>
                        <a:cubicBezTo>
                          <a:pt x="3" y="0"/>
                          <a:pt x="1" y="1"/>
                          <a:pt x="0" y="1"/>
                        </a:cubicBezTo>
                        <a:cubicBezTo>
                          <a:pt x="0" y="37"/>
                          <a:pt x="0" y="37"/>
                          <a:pt x="0" y="37"/>
                        </a:cubicBezTo>
                        <a:cubicBezTo>
                          <a:pt x="7" y="37"/>
                          <a:pt x="7" y="37"/>
                          <a:pt x="7" y="37"/>
                        </a:cubicBezTo>
                        <a:lnTo>
                          <a:pt x="7" y="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2" name="Freeform: Shape 176"/>
                  <p:cNvSpPr>
                    <a:spLocks/>
                  </p:cNvSpPr>
                  <p:nvPr/>
                </p:nvSpPr>
                <p:spPr bwMode="auto">
                  <a:xfrm>
                    <a:off x="5920861" y="1192849"/>
                    <a:ext cx="30635" cy="22057"/>
                  </a:xfrm>
                  <a:custGeom>
                    <a:avLst/>
                    <a:gdLst>
                      <a:gd name="T0" fmla="*/ 5 w 7"/>
                      <a:gd name="T1" fmla="*/ 5 h 5"/>
                      <a:gd name="T2" fmla="*/ 5 w 7"/>
                      <a:gd name="T3" fmla="*/ 5 h 5"/>
                      <a:gd name="T4" fmla="*/ 7 w 7"/>
                      <a:gd name="T5" fmla="*/ 5 h 5"/>
                      <a:gd name="T6" fmla="*/ 7 w 7"/>
                      <a:gd name="T7" fmla="*/ 0 h 5"/>
                      <a:gd name="T8" fmla="*/ 0 w 7"/>
                      <a:gd name="T9" fmla="*/ 0 h 5"/>
                      <a:gd name="T10" fmla="*/ 0 w 7"/>
                      <a:gd name="T11" fmla="*/ 5 h 5"/>
                      <a:gd name="T12" fmla="*/ 5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5"/>
                        </a:moveTo>
                        <a:cubicBezTo>
                          <a:pt x="5" y="5"/>
                          <a:pt x="5" y="5"/>
                          <a:pt x="5" y="5"/>
                        </a:cubicBezTo>
                        <a:cubicBezTo>
                          <a:pt x="6" y="5"/>
                          <a:pt x="7" y="5"/>
                          <a:pt x="7" y="5"/>
                        </a:cubicBezTo>
                        <a:cubicBezTo>
                          <a:pt x="7" y="0"/>
                          <a:pt x="7" y="0"/>
                          <a:pt x="7" y="0"/>
                        </a:cubicBezTo>
                        <a:cubicBezTo>
                          <a:pt x="0" y="0"/>
                          <a:pt x="0" y="0"/>
                          <a:pt x="0" y="0"/>
                        </a:cubicBezTo>
                        <a:cubicBezTo>
                          <a:pt x="0" y="5"/>
                          <a:pt x="0" y="5"/>
                          <a:pt x="0" y="5"/>
                        </a:cubicBezTo>
                        <a:cubicBezTo>
                          <a:pt x="2" y="5"/>
                          <a:pt x="3" y="5"/>
                          <a:pt x="5"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3" name="Freeform: Shape 177"/>
                  <p:cNvSpPr>
                    <a:spLocks/>
                  </p:cNvSpPr>
                  <p:nvPr/>
                </p:nvSpPr>
                <p:spPr bwMode="auto">
                  <a:xfrm>
                    <a:off x="5788517" y="1223484"/>
                    <a:ext cx="305128" cy="220574"/>
                  </a:xfrm>
                  <a:custGeom>
                    <a:avLst/>
                    <a:gdLst>
                      <a:gd name="T0" fmla="*/ 37 w 69"/>
                      <a:gd name="T1" fmla="*/ 0 h 50"/>
                      <a:gd name="T2" fmla="*/ 35 w 69"/>
                      <a:gd name="T3" fmla="*/ 0 h 50"/>
                      <a:gd name="T4" fmla="*/ 35 w 69"/>
                      <a:gd name="T5" fmla="*/ 0 h 50"/>
                      <a:gd name="T6" fmla="*/ 30 w 69"/>
                      <a:gd name="T7" fmla="*/ 0 h 50"/>
                      <a:gd name="T8" fmla="*/ 1 w 69"/>
                      <a:gd name="T9" fmla="*/ 33 h 50"/>
                      <a:gd name="T10" fmla="*/ 3 w 69"/>
                      <a:gd name="T11" fmla="*/ 46 h 50"/>
                      <a:gd name="T12" fmla="*/ 4 w 69"/>
                      <a:gd name="T13" fmla="*/ 48 h 50"/>
                      <a:gd name="T14" fmla="*/ 6 w 69"/>
                      <a:gd name="T15" fmla="*/ 46 h 50"/>
                      <a:gd name="T16" fmla="*/ 14 w 69"/>
                      <a:gd name="T17" fmla="*/ 40 h 50"/>
                      <a:gd name="T18" fmla="*/ 15 w 69"/>
                      <a:gd name="T19" fmla="*/ 40 h 50"/>
                      <a:gd name="T20" fmla="*/ 23 w 69"/>
                      <a:gd name="T21" fmla="*/ 46 h 50"/>
                      <a:gd name="T22" fmla="*/ 24 w 69"/>
                      <a:gd name="T23" fmla="*/ 48 h 50"/>
                      <a:gd name="T24" fmla="*/ 25 w 69"/>
                      <a:gd name="T25" fmla="*/ 46 h 50"/>
                      <a:gd name="T26" fmla="*/ 30 w 69"/>
                      <a:gd name="T27" fmla="*/ 42 h 50"/>
                      <a:gd name="T28" fmla="*/ 34 w 69"/>
                      <a:gd name="T29" fmla="*/ 41 h 50"/>
                      <a:gd name="T30" fmla="*/ 34 w 69"/>
                      <a:gd name="T31" fmla="*/ 41 h 50"/>
                      <a:gd name="T32" fmla="*/ 37 w 69"/>
                      <a:gd name="T33" fmla="*/ 42 h 50"/>
                      <a:gd name="T34" fmla="*/ 43 w 69"/>
                      <a:gd name="T35" fmla="*/ 47 h 50"/>
                      <a:gd name="T36" fmla="*/ 44 w 69"/>
                      <a:gd name="T37" fmla="*/ 48 h 50"/>
                      <a:gd name="T38" fmla="*/ 45 w 69"/>
                      <a:gd name="T39" fmla="*/ 47 h 50"/>
                      <a:gd name="T40" fmla="*/ 54 w 69"/>
                      <a:gd name="T41" fmla="*/ 41 h 50"/>
                      <a:gd name="T42" fmla="*/ 54 w 69"/>
                      <a:gd name="T43" fmla="*/ 41 h 50"/>
                      <a:gd name="T44" fmla="*/ 62 w 69"/>
                      <a:gd name="T45" fmla="*/ 47 h 50"/>
                      <a:gd name="T46" fmla="*/ 63 w 69"/>
                      <a:gd name="T47" fmla="*/ 49 h 50"/>
                      <a:gd name="T48" fmla="*/ 64 w 69"/>
                      <a:gd name="T49" fmla="*/ 50 h 50"/>
                      <a:gd name="T50" fmla="*/ 64 w 69"/>
                      <a:gd name="T51" fmla="*/ 49 h 50"/>
                      <a:gd name="T52" fmla="*/ 65 w 69"/>
                      <a:gd name="T53" fmla="*/ 47 h 50"/>
                      <a:gd name="T54" fmla="*/ 68 w 69"/>
                      <a:gd name="T55" fmla="*/ 35 h 50"/>
                      <a:gd name="T56" fmla="*/ 37 w 69"/>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50">
                        <a:moveTo>
                          <a:pt x="37" y="0"/>
                        </a:moveTo>
                        <a:cubicBezTo>
                          <a:pt x="37" y="0"/>
                          <a:pt x="36" y="0"/>
                          <a:pt x="35" y="0"/>
                        </a:cubicBezTo>
                        <a:cubicBezTo>
                          <a:pt x="35" y="0"/>
                          <a:pt x="35" y="0"/>
                          <a:pt x="35" y="0"/>
                        </a:cubicBezTo>
                        <a:cubicBezTo>
                          <a:pt x="33" y="0"/>
                          <a:pt x="32" y="0"/>
                          <a:pt x="30" y="0"/>
                        </a:cubicBezTo>
                        <a:cubicBezTo>
                          <a:pt x="14" y="2"/>
                          <a:pt x="1" y="16"/>
                          <a:pt x="1" y="33"/>
                        </a:cubicBezTo>
                        <a:cubicBezTo>
                          <a:pt x="0" y="38"/>
                          <a:pt x="1" y="42"/>
                          <a:pt x="3" y="46"/>
                        </a:cubicBezTo>
                        <a:cubicBezTo>
                          <a:pt x="3" y="47"/>
                          <a:pt x="4" y="48"/>
                          <a:pt x="4" y="48"/>
                        </a:cubicBezTo>
                        <a:cubicBezTo>
                          <a:pt x="5" y="48"/>
                          <a:pt x="5" y="47"/>
                          <a:pt x="6" y="46"/>
                        </a:cubicBezTo>
                        <a:cubicBezTo>
                          <a:pt x="7" y="43"/>
                          <a:pt x="11" y="40"/>
                          <a:pt x="14" y="40"/>
                        </a:cubicBezTo>
                        <a:cubicBezTo>
                          <a:pt x="14" y="40"/>
                          <a:pt x="15" y="40"/>
                          <a:pt x="15" y="40"/>
                        </a:cubicBezTo>
                        <a:cubicBezTo>
                          <a:pt x="18" y="41"/>
                          <a:pt x="22" y="43"/>
                          <a:pt x="23" y="46"/>
                        </a:cubicBezTo>
                        <a:cubicBezTo>
                          <a:pt x="24" y="47"/>
                          <a:pt x="24" y="48"/>
                          <a:pt x="24" y="48"/>
                        </a:cubicBezTo>
                        <a:cubicBezTo>
                          <a:pt x="24" y="48"/>
                          <a:pt x="25" y="47"/>
                          <a:pt x="25" y="46"/>
                        </a:cubicBezTo>
                        <a:cubicBezTo>
                          <a:pt x="26" y="44"/>
                          <a:pt x="28" y="42"/>
                          <a:pt x="30" y="42"/>
                        </a:cubicBezTo>
                        <a:cubicBezTo>
                          <a:pt x="31" y="41"/>
                          <a:pt x="33" y="41"/>
                          <a:pt x="34" y="41"/>
                        </a:cubicBezTo>
                        <a:cubicBezTo>
                          <a:pt x="34" y="41"/>
                          <a:pt x="34" y="41"/>
                          <a:pt x="34" y="41"/>
                        </a:cubicBezTo>
                        <a:cubicBezTo>
                          <a:pt x="35" y="41"/>
                          <a:pt x="36" y="41"/>
                          <a:pt x="37" y="42"/>
                        </a:cubicBezTo>
                        <a:cubicBezTo>
                          <a:pt x="40" y="42"/>
                          <a:pt x="42" y="44"/>
                          <a:pt x="43" y="47"/>
                        </a:cubicBezTo>
                        <a:cubicBezTo>
                          <a:pt x="44" y="48"/>
                          <a:pt x="44" y="48"/>
                          <a:pt x="44" y="48"/>
                        </a:cubicBezTo>
                        <a:cubicBezTo>
                          <a:pt x="44" y="48"/>
                          <a:pt x="44" y="48"/>
                          <a:pt x="45" y="47"/>
                        </a:cubicBezTo>
                        <a:cubicBezTo>
                          <a:pt x="47" y="44"/>
                          <a:pt x="50" y="41"/>
                          <a:pt x="54" y="41"/>
                        </a:cubicBezTo>
                        <a:cubicBezTo>
                          <a:pt x="54" y="41"/>
                          <a:pt x="54" y="41"/>
                          <a:pt x="54" y="41"/>
                        </a:cubicBezTo>
                        <a:cubicBezTo>
                          <a:pt x="58" y="41"/>
                          <a:pt x="61" y="44"/>
                          <a:pt x="62" y="47"/>
                        </a:cubicBezTo>
                        <a:cubicBezTo>
                          <a:pt x="63" y="48"/>
                          <a:pt x="63" y="49"/>
                          <a:pt x="63" y="49"/>
                        </a:cubicBezTo>
                        <a:cubicBezTo>
                          <a:pt x="63" y="50"/>
                          <a:pt x="63" y="50"/>
                          <a:pt x="64" y="50"/>
                        </a:cubicBezTo>
                        <a:cubicBezTo>
                          <a:pt x="64" y="50"/>
                          <a:pt x="64" y="50"/>
                          <a:pt x="64" y="49"/>
                        </a:cubicBezTo>
                        <a:cubicBezTo>
                          <a:pt x="65" y="49"/>
                          <a:pt x="65" y="48"/>
                          <a:pt x="65" y="47"/>
                        </a:cubicBezTo>
                        <a:cubicBezTo>
                          <a:pt x="67" y="44"/>
                          <a:pt x="68" y="39"/>
                          <a:pt x="68" y="35"/>
                        </a:cubicBezTo>
                        <a:cubicBezTo>
                          <a:pt x="69" y="17"/>
                          <a:pt x="55" y="2"/>
                          <a:pt x="37"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4" name="Freeform: Shape 178"/>
                  <p:cNvSpPr>
                    <a:spLocks/>
                  </p:cNvSpPr>
                  <p:nvPr/>
                </p:nvSpPr>
                <p:spPr bwMode="auto">
                  <a:xfrm>
                    <a:off x="4601092" y="4491660"/>
                    <a:ext cx="118865" cy="84553"/>
                  </a:xfrm>
                  <a:custGeom>
                    <a:avLst/>
                    <a:gdLst>
                      <a:gd name="T0" fmla="*/ 17 w 27"/>
                      <a:gd name="T1" fmla="*/ 5 h 19"/>
                      <a:gd name="T2" fmla="*/ 24 w 27"/>
                      <a:gd name="T3" fmla="*/ 1 h 19"/>
                      <a:gd name="T4" fmla="*/ 27 w 27"/>
                      <a:gd name="T5" fmla="*/ 0 h 19"/>
                      <a:gd name="T6" fmla="*/ 16 w 27"/>
                      <a:gd name="T7" fmla="*/ 1 h 19"/>
                      <a:gd name="T8" fmla="*/ 9 w 27"/>
                      <a:gd name="T9" fmla="*/ 7 h 19"/>
                      <a:gd name="T10" fmla="*/ 5 w 27"/>
                      <a:gd name="T11" fmla="*/ 12 h 19"/>
                      <a:gd name="T12" fmla="*/ 0 w 27"/>
                      <a:gd name="T13" fmla="*/ 19 h 19"/>
                      <a:gd name="T14" fmla="*/ 9 w 27"/>
                      <a:gd name="T15" fmla="*/ 15 h 19"/>
                      <a:gd name="T16" fmla="*/ 17 w 27"/>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17" y="5"/>
                        </a:moveTo>
                        <a:cubicBezTo>
                          <a:pt x="19" y="4"/>
                          <a:pt x="21" y="2"/>
                          <a:pt x="24" y="1"/>
                        </a:cubicBezTo>
                        <a:cubicBezTo>
                          <a:pt x="24" y="1"/>
                          <a:pt x="26" y="0"/>
                          <a:pt x="27" y="0"/>
                        </a:cubicBezTo>
                        <a:cubicBezTo>
                          <a:pt x="23" y="0"/>
                          <a:pt x="19" y="0"/>
                          <a:pt x="16" y="1"/>
                        </a:cubicBezTo>
                        <a:cubicBezTo>
                          <a:pt x="13" y="2"/>
                          <a:pt x="10" y="4"/>
                          <a:pt x="9" y="7"/>
                        </a:cubicBezTo>
                        <a:cubicBezTo>
                          <a:pt x="7" y="9"/>
                          <a:pt x="6" y="11"/>
                          <a:pt x="5" y="12"/>
                        </a:cubicBezTo>
                        <a:cubicBezTo>
                          <a:pt x="4" y="15"/>
                          <a:pt x="3" y="18"/>
                          <a:pt x="0" y="19"/>
                        </a:cubicBezTo>
                        <a:cubicBezTo>
                          <a:pt x="3" y="19"/>
                          <a:pt x="7" y="17"/>
                          <a:pt x="9" y="15"/>
                        </a:cubicBezTo>
                        <a:cubicBezTo>
                          <a:pt x="13" y="12"/>
                          <a:pt x="15" y="9"/>
                          <a:pt x="17"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5" name="Freeform: Shape 179"/>
                  <p:cNvSpPr>
                    <a:spLocks/>
                  </p:cNvSpPr>
                  <p:nvPr/>
                </p:nvSpPr>
                <p:spPr bwMode="auto">
                  <a:xfrm>
                    <a:off x="4609670" y="4491660"/>
                    <a:ext cx="154402" cy="106611"/>
                  </a:xfrm>
                  <a:custGeom>
                    <a:avLst/>
                    <a:gdLst>
                      <a:gd name="T0" fmla="*/ 23 w 35"/>
                      <a:gd name="T1" fmla="*/ 3 h 24"/>
                      <a:gd name="T2" fmla="*/ 14 w 35"/>
                      <a:gd name="T3" fmla="*/ 11 h 24"/>
                      <a:gd name="T4" fmla="*/ 8 w 35"/>
                      <a:gd name="T5" fmla="*/ 17 h 24"/>
                      <a:gd name="T6" fmla="*/ 0 w 35"/>
                      <a:gd name="T7" fmla="*/ 20 h 24"/>
                      <a:gd name="T8" fmla="*/ 19 w 35"/>
                      <a:gd name="T9" fmla="*/ 20 h 24"/>
                      <a:gd name="T10" fmla="*/ 30 w 35"/>
                      <a:gd name="T11" fmla="*/ 6 h 24"/>
                      <a:gd name="T12" fmla="*/ 33 w 35"/>
                      <a:gd name="T13" fmla="*/ 2 h 24"/>
                      <a:gd name="T14" fmla="*/ 35 w 35"/>
                      <a:gd name="T15" fmla="*/ 1 h 24"/>
                      <a:gd name="T16" fmla="*/ 23 w 3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3" y="3"/>
                        </a:moveTo>
                        <a:cubicBezTo>
                          <a:pt x="19" y="5"/>
                          <a:pt x="17" y="7"/>
                          <a:pt x="14" y="11"/>
                        </a:cubicBezTo>
                        <a:cubicBezTo>
                          <a:pt x="12" y="13"/>
                          <a:pt x="10" y="16"/>
                          <a:pt x="8" y="17"/>
                        </a:cubicBezTo>
                        <a:cubicBezTo>
                          <a:pt x="5" y="19"/>
                          <a:pt x="3" y="20"/>
                          <a:pt x="0" y="20"/>
                        </a:cubicBezTo>
                        <a:cubicBezTo>
                          <a:pt x="6" y="24"/>
                          <a:pt x="13" y="24"/>
                          <a:pt x="19" y="20"/>
                        </a:cubicBezTo>
                        <a:cubicBezTo>
                          <a:pt x="25" y="17"/>
                          <a:pt x="27" y="12"/>
                          <a:pt x="30" y="6"/>
                        </a:cubicBezTo>
                        <a:cubicBezTo>
                          <a:pt x="31" y="5"/>
                          <a:pt x="32" y="3"/>
                          <a:pt x="33" y="2"/>
                        </a:cubicBezTo>
                        <a:cubicBezTo>
                          <a:pt x="34" y="2"/>
                          <a:pt x="35" y="1"/>
                          <a:pt x="35" y="1"/>
                        </a:cubicBezTo>
                        <a:cubicBezTo>
                          <a:pt x="31" y="0"/>
                          <a:pt x="27" y="1"/>
                          <a:pt x="23" y="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6" name="Freeform: Shape 180"/>
                  <p:cNvSpPr>
                    <a:spLocks/>
                  </p:cNvSpPr>
                  <p:nvPr/>
                </p:nvSpPr>
                <p:spPr bwMode="auto">
                  <a:xfrm>
                    <a:off x="4601092" y="4403430"/>
                    <a:ext cx="101709" cy="71074"/>
                  </a:xfrm>
                  <a:custGeom>
                    <a:avLst/>
                    <a:gdLst>
                      <a:gd name="T0" fmla="*/ 8 w 23"/>
                      <a:gd name="T1" fmla="*/ 6 h 16"/>
                      <a:gd name="T2" fmla="*/ 5 w 23"/>
                      <a:gd name="T3" fmla="*/ 11 h 16"/>
                      <a:gd name="T4" fmla="*/ 0 w 23"/>
                      <a:gd name="T5" fmla="*/ 16 h 16"/>
                      <a:gd name="T6" fmla="*/ 8 w 23"/>
                      <a:gd name="T7" fmla="*/ 13 h 16"/>
                      <a:gd name="T8" fmla="*/ 15 w 23"/>
                      <a:gd name="T9" fmla="*/ 5 h 16"/>
                      <a:gd name="T10" fmla="*/ 20 w 23"/>
                      <a:gd name="T11" fmla="*/ 1 h 16"/>
                      <a:gd name="T12" fmla="*/ 23 w 23"/>
                      <a:gd name="T13" fmla="*/ 0 h 16"/>
                      <a:gd name="T14" fmla="*/ 14 w 23"/>
                      <a:gd name="T15" fmla="*/ 1 h 16"/>
                      <a:gd name="T16" fmla="*/ 8 w 23"/>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8" y="6"/>
                        </a:moveTo>
                        <a:cubicBezTo>
                          <a:pt x="6" y="8"/>
                          <a:pt x="6" y="9"/>
                          <a:pt x="5" y="11"/>
                        </a:cubicBezTo>
                        <a:cubicBezTo>
                          <a:pt x="4" y="13"/>
                          <a:pt x="2" y="15"/>
                          <a:pt x="0" y="16"/>
                        </a:cubicBezTo>
                        <a:cubicBezTo>
                          <a:pt x="3" y="16"/>
                          <a:pt x="6" y="15"/>
                          <a:pt x="8" y="13"/>
                        </a:cubicBezTo>
                        <a:cubicBezTo>
                          <a:pt x="11" y="11"/>
                          <a:pt x="13" y="7"/>
                          <a:pt x="15" y="5"/>
                        </a:cubicBezTo>
                        <a:cubicBezTo>
                          <a:pt x="17" y="3"/>
                          <a:pt x="18" y="2"/>
                          <a:pt x="20" y="1"/>
                        </a:cubicBezTo>
                        <a:cubicBezTo>
                          <a:pt x="21" y="1"/>
                          <a:pt x="22" y="0"/>
                          <a:pt x="23" y="0"/>
                        </a:cubicBezTo>
                        <a:cubicBezTo>
                          <a:pt x="20" y="0"/>
                          <a:pt x="17" y="0"/>
                          <a:pt x="14" y="1"/>
                        </a:cubicBezTo>
                        <a:cubicBezTo>
                          <a:pt x="11" y="2"/>
                          <a:pt x="9" y="4"/>
                          <a:pt x="8" y="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7" name="Freeform: Shape 181"/>
                  <p:cNvSpPr>
                    <a:spLocks/>
                  </p:cNvSpPr>
                  <p:nvPr/>
                </p:nvSpPr>
                <p:spPr bwMode="auto">
                  <a:xfrm>
                    <a:off x="4609670" y="4403430"/>
                    <a:ext cx="132345" cy="93131"/>
                  </a:xfrm>
                  <a:custGeom>
                    <a:avLst/>
                    <a:gdLst>
                      <a:gd name="T0" fmla="*/ 28 w 30"/>
                      <a:gd name="T1" fmla="*/ 2 h 21"/>
                      <a:gd name="T2" fmla="*/ 30 w 30"/>
                      <a:gd name="T3" fmla="*/ 1 h 21"/>
                      <a:gd name="T4" fmla="*/ 19 w 30"/>
                      <a:gd name="T5" fmla="*/ 2 h 21"/>
                      <a:gd name="T6" fmla="*/ 12 w 30"/>
                      <a:gd name="T7" fmla="*/ 9 h 21"/>
                      <a:gd name="T8" fmla="*/ 6 w 30"/>
                      <a:gd name="T9" fmla="*/ 15 h 21"/>
                      <a:gd name="T10" fmla="*/ 0 w 30"/>
                      <a:gd name="T11" fmla="*/ 18 h 21"/>
                      <a:gd name="T12" fmla="*/ 16 w 30"/>
                      <a:gd name="T13" fmla="*/ 17 h 21"/>
                      <a:gd name="T14" fmla="*/ 25 w 30"/>
                      <a:gd name="T15" fmla="*/ 6 h 21"/>
                      <a:gd name="T16" fmla="*/ 28 w 30"/>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8" y="2"/>
                        </a:moveTo>
                        <a:cubicBezTo>
                          <a:pt x="29" y="2"/>
                          <a:pt x="30" y="1"/>
                          <a:pt x="30" y="1"/>
                        </a:cubicBezTo>
                        <a:cubicBezTo>
                          <a:pt x="26" y="0"/>
                          <a:pt x="23" y="1"/>
                          <a:pt x="19" y="2"/>
                        </a:cubicBezTo>
                        <a:cubicBezTo>
                          <a:pt x="16" y="4"/>
                          <a:pt x="14" y="6"/>
                          <a:pt x="12" y="9"/>
                        </a:cubicBezTo>
                        <a:cubicBezTo>
                          <a:pt x="10" y="11"/>
                          <a:pt x="9" y="14"/>
                          <a:pt x="6" y="15"/>
                        </a:cubicBezTo>
                        <a:cubicBezTo>
                          <a:pt x="5" y="16"/>
                          <a:pt x="2" y="17"/>
                          <a:pt x="0" y="18"/>
                        </a:cubicBezTo>
                        <a:cubicBezTo>
                          <a:pt x="5" y="21"/>
                          <a:pt x="11" y="21"/>
                          <a:pt x="16" y="17"/>
                        </a:cubicBezTo>
                        <a:cubicBezTo>
                          <a:pt x="21" y="15"/>
                          <a:pt x="23" y="10"/>
                          <a:pt x="25" y="6"/>
                        </a:cubicBezTo>
                        <a:cubicBezTo>
                          <a:pt x="26" y="4"/>
                          <a:pt x="27" y="3"/>
                          <a:pt x="28" y="2"/>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8" name="Freeform: Shape 182"/>
                  <p:cNvSpPr>
                    <a:spLocks/>
                  </p:cNvSpPr>
                  <p:nvPr/>
                </p:nvSpPr>
                <p:spPr bwMode="auto">
                  <a:xfrm>
                    <a:off x="4472424" y="4491660"/>
                    <a:ext cx="115189" cy="84553"/>
                  </a:xfrm>
                  <a:custGeom>
                    <a:avLst/>
                    <a:gdLst>
                      <a:gd name="T0" fmla="*/ 9 w 26"/>
                      <a:gd name="T1" fmla="*/ 5 h 19"/>
                      <a:gd name="T2" fmla="*/ 17 w 26"/>
                      <a:gd name="T3" fmla="*/ 15 h 19"/>
                      <a:gd name="T4" fmla="*/ 26 w 26"/>
                      <a:gd name="T5" fmla="*/ 19 h 19"/>
                      <a:gd name="T6" fmla="*/ 21 w 26"/>
                      <a:gd name="T7" fmla="*/ 12 h 19"/>
                      <a:gd name="T8" fmla="*/ 18 w 26"/>
                      <a:gd name="T9" fmla="*/ 7 h 19"/>
                      <a:gd name="T10" fmla="*/ 11 w 26"/>
                      <a:gd name="T11" fmla="*/ 1 h 19"/>
                      <a:gd name="T12" fmla="*/ 0 w 26"/>
                      <a:gd name="T13" fmla="*/ 0 h 19"/>
                      <a:gd name="T14" fmla="*/ 3 w 26"/>
                      <a:gd name="T15" fmla="*/ 1 h 19"/>
                      <a:gd name="T16" fmla="*/ 9 w 26"/>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9" y="5"/>
                        </a:moveTo>
                        <a:cubicBezTo>
                          <a:pt x="12" y="9"/>
                          <a:pt x="14" y="12"/>
                          <a:pt x="17" y="15"/>
                        </a:cubicBezTo>
                        <a:cubicBezTo>
                          <a:pt x="20" y="17"/>
                          <a:pt x="23" y="19"/>
                          <a:pt x="26" y="19"/>
                        </a:cubicBezTo>
                        <a:cubicBezTo>
                          <a:pt x="24" y="18"/>
                          <a:pt x="22" y="15"/>
                          <a:pt x="21" y="12"/>
                        </a:cubicBezTo>
                        <a:cubicBezTo>
                          <a:pt x="20" y="11"/>
                          <a:pt x="19" y="9"/>
                          <a:pt x="18" y="7"/>
                        </a:cubicBezTo>
                        <a:cubicBezTo>
                          <a:pt x="16" y="4"/>
                          <a:pt x="14" y="2"/>
                          <a:pt x="11" y="1"/>
                        </a:cubicBezTo>
                        <a:cubicBezTo>
                          <a:pt x="7" y="0"/>
                          <a:pt x="3" y="0"/>
                          <a:pt x="0" y="0"/>
                        </a:cubicBezTo>
                        <a:cubicBezTo>
                          <a:pt x="1" y="0"/>
                          <a:pt x="2" y="1"/>
                          <a:pt x="3" y="1"/>
                        </a:cubicBezTo>
                        <a:cubicBezTo>
                          <a:pt x="5" y="2"/>
                          <a:pt x="7" y="4"/>
                          <a:pt x="9"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49" name="Freeform: Shape 183"/>
                  <p:cNvSpPr>
                    <a:spLocks/>
                  </p:cNvSpPr>
                  <p:nvPr/>
                </p:nvSpPr>
                <p:spPr bwMode="auto">
                  <a:xfrm>
                    <a:off x="4424633" y="4491660"/>
                    <a:ext cx="154402" cy="106611"/>
                  </a:xfrm>
                  <a:custGeom>
                    <a:avLst/>
                    <a:gdLst>
                      <a:gd name="T0" fmla="*/ 6 w 35"/>
                      <a:gd name="T1" fmla="*/ 6 h 24"/>
                      <a:gd name="T2" fmla="*/ 16 w 35"/>
                      <a:gd name="T3" fmla="*/ 20 h 24"/>
                      <a:gd name="T4" fmla="*/ 35 w 35"/>
                      <a:gd name="T5" fmla="*/ 20 h 24"/>
                      <a:gd name="T6" fmla="*/ 28 w 35"/>
                      <a:gd name="T7" fmla="*/ 17 h 24"/>
                      <a:gd name="T8" fmla="*/ 21 w 35"/>
                      <a:gd name="T9" fmla="*/ 11 h 24"/>
                      <a:gd name="T10" fmla="*/ 13 w 35"/>
                      <a:gd name="T11" fmla="*/ 3 h 24"/>
                      <a:gd name="T12" fmla="*/ 0 w 35"/>
                      <a:gd name="T13" fmla="*/ 1 h 24"/>
                      <a:gd name="T14" fmla="*/ 2 w 35"/>
                      <a:gd name="T15" fmla="*/ 2 h 24"/>
                      <a:gd name="T16" fmla="*/ 6 w 35"/>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6" y="6"/>
                        </a:moveTo>
                        <a:cubicBezTo>
                          <a:pt x="9" y="12"/>
                          <a:pt x="11" y="17"/>
                          <a:pt x="16" y="20"/>
                        </a:cubicBezTo>
                        <a:cubicBezTo>
                          <a:pt x="22" y="24"/>
                          <a:pt x="30" y="24"/>
                          <a:pt x="35" y="20"/>
                        </a:cubicBezTo>
                        <a:cubicBezTo>
                          <a:pt x="33" y="20"/>
                          <a:pt x="30" y="19"/>
                          <a:pt x="28" y="17"/>
                        </a:cubicBezTo>
                        <a:cubicBezTo>
                          <a:pt x="25" y="16"/>
                          <a:pt x="23" y="13"/>
                          <a:pt x="21" y="11"/>
                        </a:cubicBezTo>
                        <a:cubicBezTo>
                          <a:pt x="19" y="7"/>
                          <a:pt x="16" y="5"/>
                          <a:pt x="13" y="3"/>
                        </a:cubicBezTo>
                        <a:cubicBezTo>
                          <a:pt x="9" y="1"/>
                          <a:pt x="4" y="0"/>
                          <a:pt x="0" y="1"/>
                        </a:cubicBezTo>
                        <a:cubicBezTo>
                          <a:pt x="1" y="1"/>
                          <a:pt x="2" y="2"/>
                          <a:pt x="2" y="2"/>
                        </a:cubicBezTo>
                        <a:cubicBezTo>
                          <a:pt x="4" y="3"/>
                          <a:pt x="5" y="5"/>
                          <a:pt x="6" y="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0" name="Freeform: Shape 184"/>
                  <p:cNvSpPr>
                    <a:spLocks/>
                  </p:cNvSpPr>
                  <p:nvPr/>
                </p:nvSpPr>
                <p:spPr bwMode="auto">
                  <a:xfrm>
                    <a:off x="4485903" y="4403430"/>
                    <a:ext cx="101709" cy="71074"/>
                  </a:xfrm>
                  <a:custGeom>
                    <a:avLst/>
                    <a:gdLst>
                      <a:gd name="T0" fmla="*/ 10 w 23"/>
                      <a:gd name="T1" fmla="*/ 1 h 16"/>
                      <a:gd name="T2" fmla="*/ 0 w 23"/>
                      <a:gd name="T3" fmla="*/ 0 h 16"/>
                      <a:gd name="T4" fmla="*/ 3 w 23"/>
                      <a:gd name="T5" fmla="*/ 1 h 16"/>
                      <a:gd name="T6" fmla="*/ 8 w 23"/>
                      <a:gd name="T7" fmla="*/ 5 h 16"/>
                      <a:gd name="T8" fmla="*/ 15 w 23"/>
                      <a:gd name="T9" fmla="*/ 13 h 16"/>
                      <a:gd name="T10" fmla="*/ 23 w 23"/>
                      <a:gd name="T11" fmla="*/ 16 h 16"/>
                      <a:gd name="T12" fmla="*/ 19 w 23"/>
                      <a:gd name="T13" fmla="*/ 11 h 16"/>
                      <a:gd name="T14" fmla="*/ 16 w 23"/>
                      <a:gd name="T15" fmla="*/ 6 h 16"/>
                      <a:gd name="T16" fmla="*/ 10 w 23"/>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10" y="1"/>
                        </a:moveTo>
                        <a:cubicBezTo>
                          <a:pt x="7" y="0"/>
                          <a:pt x="3" y="0"/>
                          <a:pt x="0" y="0"/>
                        </a:cubicBezTo>
                        <a:cubicBezTo>
                          <a:pt x="1" y="0"/>
                          <a:pt x="2" y="1"/>
                          <a:pt x="3" y="1"/>
                        </a:cubicBezTo>
                        <a:cubicBezTo>
                          <a:pt x="5" y="2"/>
                          <a:pt x="7" y="3"/>
                          <a:pt x="8" y="5"/>
                        </a:cubicBezTo>
                        <a:cubicBezTo>
                          <a:pt x="11" y="7"/>
                          <a:pt x="13" y="11"/>
                          <a:pt x="15" y="13"/>
                        </a:cubicBezTo>
                        <a:cubicBezTo>
                          <a:pt x="18" y="15"/>
                          <a:pt x="20" y="16"/>
                          <a:pt x="23" y="16"/>
                        </a:cubicBezTo>
                        <a:cubicBezTo>
                          <a:pt x="21" y="15"/>
                          <a:pt x="20" y="13"/>
                          <a:pt x="19" y="11"/>
                        </a:cubicBezTo>
                        <a:cubicBezTo>
                          <a:pt x="18" y="9"/>
                          <a:pt x="17" y="8"/>
                          <a:pt x="16" y="6"/>
                        </a:cubicBezTo>
                        <a:cubicBezTo>
                          <a:pt x="14" y="4"/>
                          <a:pt x="12" y="2"/>
                          <a:pt x="10" y="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1" name="Freeform: Shape 185"/>
                  <p:cNvSpPr>
                    <a:spLocks/>
                  </p:cNvSpPr>
                  <p:nvPr/>
                </p:nvSpPr>
                <p:spPr bwMode="auto">
                  <a:xfrm>
                    <a:off x="4446690" y="4403430"/>
                    <a:ext cx="132345" cy="93131"/>
                  </a:xfrm>
                  <a:custGeom>
                    <a:avLst/>
                    <a:gdLst>
                      <a:gd name="T0" fmla="*/ 0 w 30"/>
                      <a:gd name="T1" fmla="*/ 1 h 21"/>
                      <a:gd name="T2" fmla="*/ 2 w 30"/>
                      <a:gd name="T3" fmla="*/ 2 h 21"/>
                      <a:gd name="T4" fmla="*/ 5 w 30"/>
                      <a:gd name="T5" fmla="*/ 6 h 21"/>
                      <a:gd name="T6" fmla="*/ 14 w 30"/>
                      <a:gd name="T7" fmla="*/ 17 h 21"/>
                      <a:gd name="T8" fmla="*/ 30 w 30"/>
                      <a:gd name="T9" fmla="*/ 18 h 21"/>
                      <a:gd name="T10" fmla="*/ 24 w 30"/>
                      <a:gd name="T11" fmla="*/ 15 h 21"/>
                      <a:gd name="T12" fmla="*/ 18 w 30"/>
                      <a:gd name="T13" fmla="*/ 9 h 21"/>
                      <a:gd name="T14" fmla="*/ 11 w 30"/>
                      <a:gd name="T15" fmla="*/ 2 h 21"/>
                      <a:gd name="T16" fmla="*/ 0 w 30"/>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0" y="1"/>
                        </a:moveTo>
                        <a:cubicBezTo>
                          <a:pt x="1" y="1"/>
                          <a:pt x="2" y="2"/>
                          <a:pt x="2" y="2"/>
                        </a:cubicBezTo>
                        <a:cubicBezTo>
                          <a:pt x="3" y="3"/>
                          <a:pt x="4" y="4"/>
                          <a:pt x="5" y="6"/>
                        </a:cubicBezTo>
                        <a:cubicBezTo>
                          <a:pt x="8" y="10"/>
                          <a:pt x="9" y="15"/>
                          <a:pt x="14" y="17"/>
                        </a:cubicBezTo>
                        <a:cubicBezTo>
                          <a:pt x="19" y="21"/>
                          <a:pt x="25" y="21"/>
                          <a:pt x="30" y="18"/>
                        </a:cubicBezTo>
                        <a:cubicBezTo>
                          <a:pt x="28" y="17"/>
                          <a:pt x="26" y="16"/>
                          <a:pt x="24" y="15"/>
                        </a:cubicBezTo>
                        <a:cubicBezTo>
                          <a:pt x="22" y="14"/>
                          <a:pt x="20" y="11"/>
                          <a:pt x="18" y="9"/>
                        </a:cubicBezTo>
                        <a:cubicBezTo>
                          <a:pt x="16" y="6"/>
                          <a:pt x="14" y="4"/>
                          <a:pt x="11" y="2"/>
                        </a:cubicBezTo>
                        <a:cubicBezTo>
                          <a:pt x="8" y="1"/>
                          <a:pt x="4" y="0"/>
                          <a:pt x="0" y="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2" name="Freeform: Shape 186"/>
                  <p:cNvSpPr>
                    <a:spLocks/>
                  </p:cNvSpPr>
                  <p:nvPr/>
                </p:nvSpPr>
                <p:spPr bwMode="auto">
                  <a:xfrm>
                    <a:off x="4592514" y="4342160"/>
                    <a:ext cx="56369" cy="113963"/>
                  </a:xfrm>
                  <a:custGeom>
                    <a:avLst/>
                    <a:gdLst>
                      <a:gd name="T0" fmla="*/ 9 w 13"/>
                      <a:gd name="T1" fmla="*/ 8 h 26"/>
                      <a:gd name="T2" fmla="*/ 2 w 13"/>
                      <a:gd name="T3" fmla="*/ 17 h 26"/>
                      <a:gd name="T4" fmla="*/ 1 w 13"/>
                      <a:gd name="T5" fmla="*/ 26 h 26"/>
                      <a:gd name="T6" fmla="*/ 5 w 13"/>
                      <a:gd name="T7" fmla="*/ 20 h 26"/>
                      <a:gd name="T8" fmla="*/ 9 w 13"/>
                      <a:gd name="T9" fmla="*/ 16 h 26"/>
                      <a:gd name="T10" fmla="*/ 12 w 13"/>
                      <a:gd name="T11" fmla="*/ 9 h 26"/>
                      <a:gd name="T12" fmla="*/ 11 w 13"/>
                      <a:gd name="T13" fmla="*/ 0 h 26"/>
                      <a:gd name="T14" fmla="*/ 11 w 13"/>
                      <a:gd name="T15" fmla="*/ 3 h 26"/>
                      <a:gd name="T16" fmla="*/ 9 w 13"/>
                      <a:gd name="T1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9" y="8"/>
                        </a:moveTo>
                        <a:cubicBezTo>
                          <a:pt x="6" y="11"/>
                          <a:pt x="4" y="14"/>
                          <a:pt x="2" y="17"/>
                        </a:cubicBezTo>
                        <a:cubicBezTo>
                          <a:pt x="1" y="20"/>
                          <a:pt x="0" y="23"/>
                          <a:pt x="1" y="26"/>
                        </a:cubicBezTo>
                        <a:cubicBezTo>
                          <a:pt x="1" y="23"/>
                          <a:pt x="3" y="21"/>
                          <a:pt x="5" y="20"/>
                        </a:cubicBezTo>
                        <a:cubicBezTo>
                          <a:pt x="6" y="19"/>
                          <a:pt x="8" y="18"/>
                          <a:pt x="9" y="16"/>
                        </a:cubicBezTo>
                        <a:cubicBezTo>
                          <a:pt x="11" y="14"/>
                          <a:pt x="12" y="12"/>
                          <a:pt x="12" y="9"/>
                        </a:cubicBezTo>
                        <a:cubicBezTo>
                          <a:pt x="13" y="6"/>
                          <a:pt x="12" y="3"/>
                          <a:pt x="11" y="0"/>
                        </a:cubicBezTo>
                        <a:cubicBezTo>
                          <a:pt x="11" y="0"/>
                          <a:pt x="11" y="2"/>
                          <a:pt x="11" y="3"/>
                        </a:cubicBezTo>
                        <a:cubicBezTo>
                          <a:pt x="10" y="5"/>
                          <a:pt x="10" y="7"/>
                          <a:pt x="9" y="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3" name="Freeform: Shape 187"/>
                  <p:cNvSpPr>
                    <a:spLocks/>
                  </p:cNvSpPr>
                  <p:nvPr/>
                </p:nvSpPr>
                <p:spPr bwMode="auto">
                  <a:xfrm>
                    <a:off x="4560653" y="4301721"/>
                    <a:ext cx="75976" cy="145824"/>
                  </a:xfrm>
                  <a:custGeom>
                    <a:avLst/>
                    <a:gdLst>
                      <a:gd name="T0" fmla="*/ 6 w 17"/>
                      <a:gd name="T1" fmla="*/ 33 h 33"/>
                      <a:gd name="T2" fmla="*/ 7 w 17"/>
                      <a:gd name="T3" fmla="*/ 27 h 33"/>
                      <a:gd name="T4" fmla="*/ 11 w 17"/>
                      <a:gd name="T5" fmla="*/ 20 h 33"/>
                      <a:gd name="T6" fmla="*/ 16 w 17"/>
                      <a:gd name="T7" fmla="*/ 11 h 33"/>
                      <a:gd name="T8" fmla="*/ 16 w 17"/>
                      <a:gd name="T9" fmla="*/ 0 h 33"/>
                      <a:gd name="T10" fmla="*/ 15 w 17"/>
                      <a:gd name="T11" fmla="*/ 2 h 33"/>
                      <a:gd name="T12" fmla="*/ 12 w 17"/>
                      <a:gd name="T13" fmla="*/ 6 h 33"/>
                      <a:gd name="T14" fmla="*/ 2 w 17"/>
                      <a:gd name="T15" fmla="*/ 17 h 33"/>
                      <a:gd name="T16" fmla="*/ 6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6" y="33"/>
                        </a:moveTo>
                        <a:cubicBezTo>
                          <a:pt x="5" y="31"/>
                          <a:pt x="6" y="29"/>
                          <a:pt x="7" y="27"/>
                        </a:cubicBezTo>
                        <a:cubicBezTo>
                          <a:pt x="8" y="24"/>
                          <a:pt x="9" y="22"/>
                          <a:pt x="11" y="20"/>
                        </a:cubicBezTo>
                        <a:cubicBezTo>
                          <a:pt x="13" y="17"/>
                          <a:pt x="15" y="15"/>
                          <a:pt x="16" y="11"/>
                        </a:cubicBezTo>
                        <a:cubicBezTo>
                          <a:pt x="17" y="8"/>
                          <a:pt x="17" y="4"/>
                          <a:pt x="16" y="0"/>
                        </a:cubicBezTo>
                        <a:cubicBezTo>
                          <a:pt x="16" y="1"/>
                          <a:pt x="15" y="2"/>
                          <a:pt x="15" y="2"/>
                        </a:cubicBezTo>
                        <a:cubicBezTo>
                          <a:pt x="14" y="4"/>
                          <a:pt x="13" y="5"/>
                          <a:pt x="12" y="6"/>
                        </a:cubicBezTo>
                        <a:cubicBezTo>
                          <a:pt x="8" y="10"/>
                          <a:pt x="4" y="12"/>
                          <a:pt x="2" y="17"/>
                        </a:cubicBezTo>
                        <a:cubicBezTo>
                          <a:pt x="0" y="23"/>
                          <a:pt x="1" y="29"/>
                          <a:pt x="6"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4" name="Freeform: Shape 188"/>
                  <p:cNvSpPr>
                    <a:spLocks/>
                  </p:cNvSpPr>
                  <p:nvPr/>
                </p:nvSpPr>
                <p:spPr bwMode="auto">
                  <a:xfrm>
                    <a:off x="5727246" y="1033545"/>
                    <a:ext cx="140922" cy="140922"/>
                  </a:xfrm>
                  <a:custGeom>
                    <a:avLst/>
                    <a:gdLst>
                      <a:gd name="T0" fmla="*/ 7 w 32"/>
                      <a:gd name="T1" fmla="*/ 30 h 32"/>
                      <a:gd name="T2" fmla="*/ 16 w 32"/>
                      <a:gd name="T3" fmla="*/ 32 h 32"/>
                      <a:gd name="T4" fmla="*/ 32 w 32"/>
                      <a:gd name="T5" fmla="*/ 16 h 32"/>
                      <a:gd name="T6" fmla="*/ 16 w 32"/>
                      <a:gd name="T7" fmla="*/ 0 h 32"/>
                      <a:gd name="T8" fmla="*/ 0 w 32"/>
                      <a:gd name="T9" fmla="*/ 14 h 32"/>
                      <a:gd name="T10" fmla="*/ 16 w 32"/>
                      <a:gd name="T11" fmla="*/ 14 h 32"/>
                      <a:gd name="T12" fmla="*/ 21 w 32"/>
                      <a:gd name="T13" fmla="*/ 14 h 32"/>
                      <a:gd name="T14" fmla="*/ 18 w 32"/>
                      <a:gd name="T15" fmla="*/ 18 h 32"/>
                      <a:gd name="T16" fmla="*/ 7 w 32"/>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7" y="30"/>
                        </a:moveTo>
                        <a:cubicBezTo>
                          <a:pt x="10" y="31"/>
                          <a:pt x="13" y="32"/>
                          <a:pt x="16" y="32"/>
                        </a:cubicBezTo>
                        <a:cubicBezTo>
                          <a:pt x="25" y="32"/>
                          <a:pt x="32" y="25"/>
                          <a:pt x="32" y="16"/>
                        </a:cubicBezTo>
                        <a:cubicBezTo>
                          <a:pt x="32" y="7"/>
                          <a:pt x="25" y="0"/>
                          <a:pt x="16" y="0"/>
                        </a:cubicBezTo>
                        <a:cubicBezTo>
                          <a:pt x="8" y="0"/>
                          <a:pt x="1" y="6"/>
                          <a:pt x="0" y="14"/>
                        </a:cubicBezTo>
                        <a:cubicBezTo>
                          <a:pt x="16" y="14"/>
                          <a:pt x="16" y="14"/>
                          <a:pt x="16" y="14"/>
                        </a:cubicBezTo>
                        <a:cubicBezTo>
                          <a:pt x="21" y="14"/>
                          <a:pt x="21" y="14"/>
                          <a:pt x="21" y="14"/>
                        </a:cubicBezTo>
                        <a:cubicBezTo>
                          <a:pt x="18" y="18"/>
                          <a:pt x="18" y="18"/>
                          <a:pt x="18" y="18"/>
                        </a:cubicBezTo>
                        <a:lnTo>
                          <a:pt x="7" y="3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5" name="Freeform: Shape 189"/>
                  <p:cNvSpPr>
                    <a:spLocks/>
                  </p:cNvSpPr>
                  <p:nvPr/>
                </p:nvSpPr>
                <p:spPr bwMode="auto">
                  <a:xfrm>
                    <a:off x="5501770" y="1104619"/>
                    <a:ext cx="295324" cy="278169"/>
                  </a:xfrm>
                  <a:custGeom>
                    <a:avLst/>
                    <a:gdLst>
                      <a:gd name="T0" fmla="*/ 30 w 67"/>
                      <a:gd name="T1" fmla="*/ 34 h 63"/>
                      <a:gd name="T2" fmla="*/ 30 w 67"/>
                      <a:gd name="T3" fmla="*/ 36 h 63"/>
                      <a:gd name="T4" fmla="*/ 30 w 67"/>
                      <a:gd name="T5" fmla="*/ 37 h 63"/>
                      <a:gd name="T6" fmla="*/ 30 w 67"/>
                      <a:gd name="T7" fmla="*/ 58 h 63"/>
                      <a:gd name="T8" fmla="*/ 22 w 67"/>
                      <a:gd name="T9" fmla="*/ 63 h 63"/>
                      <a:gd name="T10" fmla="*/ 44 w 67"/>
                      <a:gd name="T11" fmla="*/ 63 h 63"/>
                      <a:gd name="T12" fmla="*/ 37 w 67"/>
                      <a:gd name="T13" fmla="*/ 58 h 63"/>
                      <a:gd name="T14" fmla="*/ 37 w 67"/>
                      <a:gd name="T15" fmla="*/ 37 h 63"/>
                      <a:gd name="T16" fmla="*/ 37 w 67"/>
                      <a:gd name="T17" fmla="*/ 36 h 63"/>
                      <a:gd name="T18" fmla="*/ 37 w 67"/>
                      <a:gd name="T19" fmla="*/ 34 h 63"/>
                      <a:gd name="T20" fmla="*/ 56 w 67"/>
                      <a:gd name="T21" fmla="*/ 12 h 63"/>
                      <a:gd name="T22" fmla="*/ 67 w 67"/>
                      <a:gd name="T23" fmla="*/ 0 h 63"/>
                      <a:gd name="T24" fmla="*/ 51 w 67"/>
                      <a:gd name="T25" fmla="*/ 0 h 63"/>
                      <a:gd name="T26" fmla="*/ 0 w 67"/>
                      <a:gd name="T27" fmla="*/ 0 h 63"/>
                      <a:gd name="T28" fmla="*/ 30 w 67"/>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3">
                        <a:moveTo>
                          <a:pt x="30" y="34"/>
                        </a:moveTo>
                        <a:cubicBezTo>
                          <a:pt x="30" y="36"/>
                          <a:pt x="30" y="36"/>
                          <a:pt x="30" y="36"/>
                        </a:cubicBezTo>
                        <a:cubicBezTo>
                          <a:pt x="30" y="37"/>
                          <a:pt x="30" y="37"/>
                          <a:pt x="30" y="37"/>
                        </a:cubicBezTo>
                        <a:cubicBezTo>
                          <a:pt x="30" y="58"/>
                          <a:pt x="30" y="58"/>
                          <a:pt x="30" y="58"/>
                        </a:cubicBezTo>
                        <a:cubicBezTo>
                          <a:pt x="25" y="58"/>
                          <a:pt x="22" y="61"/>
                          <a:pt x="22" y="63"/>
                        </a:cubicBezTo>
                        <a:cubicBezTo>
                          <a:pt x="44" y="63"/>
                          <a:pt x="44" y="63"/>
                          <a:pt x="44" y="63"/>
                        </a:cubicBezTo>
                        <a:cubicBezTo>
                          <a:pt x="44" y="61"/>
                          <a:pt x="41" y="59"/>
                          <a:pt x="37" y="58"/>
                        </a:cubicBezTo>
                        <a:cubicBezTo>
                          <a:pt x="37" y="37"/>
                          <a:pt x="37" y="37"/>
                          <a:pt x="37" y="37"/>
                        </a:cubicBezTo>
                        <a:cubicBezTo>
                          <a:pt x="37" y="36"/>
                          <a:pt x="37" y="36"/>
                          <a:pt x="37" y="36"/>
                        </a:cubicBezTo>
                        <a:cubicBezTo>
                          <a:pt x="37" y="34"/>
                          <a:pt x="37" y="34"/>
                          <a:pt x="37" y="34"/>
                        </a:cubicBezTo>
                        <a:cubicBezTo>
                          <a:pt x="56" y="12"/>
                          <a:pt x="56" y="12"/>
                          <a:pt x="56" y="12"/>
                        </a:cubicBezTo>
                        <a:cubicBezTo>
                          <a:pt x="67" y="0"/>
                          <a:pt x="67" y="0"/>
                          <a:pt x="67" y="0"/>
                        </a:cubicBezTo>
                        <a:cubicBezTo>
                          <a:pt x="51" y="0"/>
                          <a:pt x="51" y="0"/>
                          <a:pt x="51" y="0"/>
                        </a:cubicBezTo>
                        <a:cubicBezTo>
                          <a:pt x="0" y="0"/>
                          <a:pt x="0" y="0"/>
                          <a:pt x="0" y="0"/>
                        </a:cubicBezTo>
                        <a:lnTo>
                          <a:pt x="30" y="34"/>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6" name="Freeform: Shape 190"/>
                  <p:cNvSpPr>
                    <a:spLocks/>
                  </p:cNvSpPr>
                  <p:nvPr/>
                </p:nvSpPr>
                <p:spPr bwMode="auto">
                  <a:xfrm>
                    <a:off x="5364524" y="795815"/>
                    <a:ext cx="220574" cy="136021"/>
                  </a:xfrm>
                  <a:custGeom>
                    <a:avLst/>
                    <a:gdLst>
                      <a:gd name="T0" fmla="*/ 141 w 180"/>
                      <a:gd name="T1" fmla="*/ 61 h 111"/>
                      <a:gd name="T2" fmla="*/ 180 w 180"/>
                      <a:gd name="T3" fmla="*/ 61 h 111"/>
                      <a:gd name="T4" fmla="*/ 180 w 180"/>
                      <a:gd name="T5" fmla="*/ 111 h 111"/>
                      <a:gd name="T6" fmla="*/ 141 w 180"/>
                      <a:gd name="T7" fmla="*/ 111 h 111"/>
                      <a:gd name="T8" fmla="*/ 141 w 180"/>
                      <a:gd name="T9" fmla="*/ 100 h 111"/>
                      <a:gd name="T10" fmla="*/ 155 w 180"/>
                      <a:gd name="T11" fmla="*/ 100 h 111"/>
                      <a:gd name="T12" fmla="*/ 155 w 180"/>
                      <a:gd name="T13" fmla="*/ 79 h 111"/>
                      <a:gd name="T14" fmla="*/ 141 w 180"/>
                      <a:gd name="T15" fmla="*/ 79 h 111"/>
                      <a:gd name="T16" fmla="*/ 141 w 180"/>
                      <a:gd name="T17" fmla="*/ 61 h 111"/>
                      <a:gd name="T18" fmla="*/ 90 w 180"/>
                      <a:gd name="T19" fmla="*/ 61 h 111"/>
                      <a:gd name="T20" fmla="*/ 141 w 180"/>
                      <a:gd name="T21" fmla="*/ 61 h 111"/>
                      <a:gd name="T22" fmla="*/ 141 w 180"/>
                      <a:gd name="T23" fmla="*/ 79 h 111"/>
                      <a:gd name="T24" fmla="*/ 126 w 180"/>
                      <a:gd name="T25" fmla="*/ 79 h 111"/>
                      <a:gd name="T26" fmla="*/ 126 w 180"/>
                      <a:gd name="T27" fmla="*/ 100 h 111"/>
                      <a:gd name="T28" fmla="*/ 126 w 180"/>
                      <a:gd name="T29" fmla="*/ 100 h 111"/>
                      <a:gd name="T30" fmla="*/ 141 w 180"/>
                      <a:gd name="T31" fmla="*/ 100 h 111"/>
                      <a:gd name="T32" fmla="*/ 141 w 180"/>
                      <a:gd name="T33" fmla="*/ 111 h 111"/>
                      <a:gd name="T34" fmla="*/ 90 w 180"/>
                      <a:gd name="T35" fmla="*/ 111 h 111"/>
                      <a:gd name="T36" fmla="*/ 90 w 180"/>
                      <a:gd name="T37" fmla="*/ 100 h 111"/>
                      <a:gd name="T38" fmla="*/ 105 w 180"/>
                      <a:gd name="T39" fmla="*/ 100 h 111"/>
                      <a:gd name="T40" fmla="*/ 105 w 180"/>
                      <a:gd name="T41" fmla="*/ 79 h 111"/>
                      <a:gd name="T42" fmla="*/ 90 w 180"/>
                      <a:gd name="T43" fmla="*/ 79 h 111"/>
                      <a:gd name="T44" fmla="*/ 90 w 180"/>
                      <a:gd name="T45" fmla="*/ 61 h 111"/>
                      <a:gd name="T46" fmla="*/ 65 w 180"/>
                      <a:gd name="T47" fmla="*/ 0 h 111"/>
                      <a:gd name="T48" fmla="*/ 65 w 180"/>
                      <a:gd name="T49" fmla="*/ 61 h 111"/>
                      <a:gd name="T50" fmla="*/ 90 w 180"/>
                      <a:gd name="T51" fmla="*/ 61 h 111"/>
                      <a:gd name="T52" fmla="*/ 90 w 180"/>
                      <a:gd name="T53" fmla="*/ 79 h 111"/>
                      <a:gd name="T54" fmla="*/ 76 w 180"/>
                      <a:gd name="T55" fmla="*/ 79 h 111"/>
                      <a:gd name="T56" fmla="*/ 76 w 180"/>
                      <a:gd name="T57" fmla="*/ 100 h 111"/>
                      <a:gd name="T58" fmla="*/ 76 w 180"/>
                      <a:gd name="T59" fmla="*/ 100 h 111"/>
                      <a:gd name="T60" fmla="*/ 90 w 180"/>
                      <a:gd name="T61" fmla="*/ 100 h 111"/>
                      <a:gd name="T62" fmla="*/ 90 w 180"/>
                      <a:gd name="T63" fmla="*/ 111 h 111"/>
                      <a:gd name="T64" fmla="*/ 40 w 180"/>
                      <a:gd name="T65" fmla="*/ 111 h 111"/>
                      <a:gd name="T66" fmla="*/ 40 w 180"/>
                      <a:gd name="T67" fmla="*/ 100 h 111"/>
                      <a:gd name="T68" fmla="*/ 54 w 180"/>
                      <a:gd name="T69" fmla="*/ 100 h 111"/>
                      <a:gd name="T70" fmla="*/ 54 w 180"/>
                      <a:gd name="T71" fmla="*/ 79 h 111"/>
                      <a:gd name="T72" fmla="*/ 40 w 180"/>
                      <a:gd name="T73" fmla="*/ 79 h 111"/>
                      <a:gd name="T74" fmla="*/ 40 w 180"/>
                      <a:gd name="T75" fmla="*/ 0 h 111"/>
                      <a:gd name="T76" fmla="*/ 65 w 180"/>
                      <a:gd name="T77" fmla="*/ 0 h 111"/>
                      <a:gd name="T78" fmla="*/ 40 w 180"/>
                      <a:gd name="T79" fmla="*/ 111 h 111"/>
                      <a:gd name="T80" fmla="*/ 0 w 180"/>
                      <a:gd name="T81" fmla="*/ 111 h 111"/>
                      <a:gd name="T82" fmla="*/ 0 w 180"/>
                      <a:gd name="T83" fmla="*/ 61 h 111"/>
                      <a:gd name="T84" fmla="*/ 22 w 180"/>
                      <a:gd name="T85" fmla="*/ 61 h 111"/>
                      <a:gd name="T86" fmla="*/ 22 w 180"/>
                      <a:gd name="T87" fmla="*/ 0 h 111"/>
                      <a:gd name="T88" fmla="*/ 40 w 180"/>
                      <a:gd name="T89" fmla="*/ 0 h 111"/>
                      <a:gd name="T90" fmla="*/ 40 w 180"/>
                      <a:gd name="T91" fmla="*/ 79 h 111"/>
                      <a:gd name="T92" fmla="*/ 25 w 180"/>
                      <a:gd name="T93" fmla="*/ 79 h 111"/>
                      <a:gd name="T94" fmla="*/ 25 w 180"/>
                      <a:gd name="T95" fmla="*/ 100 h 111"/>
                      <a:gd name="T96" fmla="*/ 25 w 180"/>
                      <a:gd name="T97" fmla="*/ 100 h 111"/>
                      <a:gd name="T98" fmla="*/ 40 w 180"/>
                      <a:gd name="T99" fmla="*/ 100 h 111"/>
                      <a:gd name="T100" fmla="*/ 40 w 180"/>
                      <a:gd name="T10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11">
                        <a:moveTo>
                          <a:pt x="141" y="61"/>
                        </a:moveTo>
                        <a:lnTo>
                          <a:pt x="180" y="61"/>
                        </a:lnTo>
                        <a:lnTo>
                          <a:pt x="180" y="111"/>
                        </a:lnTo>
                        <a:lnTo>
                          <a:pt x="141" y="111"/>
                        </a:lnTo>
                        <a:lnTo>
                          <a:pt x="141" y="100"/>
                        </a:lnTo>
                        <a:lnTo>
                          <a:pt x="155" y="100"/>
                        </a:lnTo>
                        <a:lnTo>
                          <a:pt x="155" y="79"/>
                        </a:lnTo>
                        <a:lnTo>
                          <a:pt x="141" y="79"/>
                        </a:lnTo>
                        <a:lnTo>
                          <a:pt x="141" y="61"/>
                        </a:lnTo>
                        <a:close/>
                        <a:moveTo>
                          <a:pt x="90" y="61"/>
                        </a:moveTo>
                        <a:lnTo>
                          <a:pt x="141" y="61"/>
                        </a:lnTo>
                        <a:lnTo>
                          <a:pt x="141" y="79"/>
                        </a:lnTo>
                        <a:lnTo>
                          <a:pt x="126" y="79"/>
                        </a:lnTo>
                        <a:lnTo>
                          <a:pt x="126" y="100"/>
                        </a:lnTo>
                        <a:lnTo>
                          <a:pt x="126" y="100"/>
                        </a:lnTo>
                        <a:lnTo>
                          <a:pt x="141" y="100"/>
                        </a:lnTo>
                        <a:lnTo>
                          <a:pt x="141" y="111"/>
                        </a:lnTo>
                        <a:lnTo>
                          <a:pt x="90" y="111"/>
                        </a:lnTo>
                        <a:lnTo>
                          <a:pt x="90" y="100"/>
                        </a:lnTo>
                        <a:lnTo>
                          <a:pt x="105" y="100"/>
                        </a:lnTo>
                        <a:lnTo>
                          <a:pt x="105" y="79"/>
                        </a:lnTo>
                        <a:lnTo>
                          <a:pt x="90" y="79"/>
                        </a:lnTo>
                        <a:lnTo>
                          <a:pt x="90" y="61"/>
                        </a:lnTo>
                        <a:close/>
                        <a:moveTo>
                          <a:pt x="65" y="0"/>
                        </a:moveTo>
                        <a:lnTo>
                          <a:pt x="65" y="61"/>
                        </a:lnTo>
                        <a:lnTo>
                          <a:pt x="90" y="61"/>
                        </a:lnTo>
                        <a:lnTo>
                          <a:pt x="90" y="79"/>
                        </a:lnTo>
                        <a:lnTo>
                          <a:pt x="76" y="79"/>
                        </a:lnTo>
                        <a:lnTo>
                          <a:pt x="76" y="100"/>
                        </a:lnTo>
                        <a:lnTo>
                          <a:pt x="76" y="100"/>
                        </a:lnTo>
                        <a:lnTo>
                          <a:pt x="90" y="100"/>
                        </a:lnTo>
                        <a:lnTo>
                          <a:pt x="90" y="111"/>
                        </a:lnTo>
                        <a:lnTo>
                          <a:pt x="40" y="111"/>
                        </a:lnTo>
                        <a:lnTo>
                          <a:pt x="40" y="100"/>
                        </a:lnTo>
                        <a:lnTo>
                          <a:pt x="54" y="100"/>
                        </a:lnTo>
                        <a:lnTo>
                          <a:pt x="54" y="79"/>
                        </a:lnTo>
                        <a:lnTo>
                          <a:pt x="40" y="79"/>
                        </a:lnTo>
                        <a:lnTo>
                          <a:pt x="40" y="0"/>
                        </a:lnTo>
                        <a:lnTo>
                          <a:pt x="65" y="0"/>
                        </a:lnTo>
                        <a:close/>
                        <a:moveTo>
                          <a:pt x="40" y="111"/>
                        </a:moveTo>
                        <a:lnTo>
                          <a:pt x="0" y="111"/>
                        </a:lnTo>
                        <a:lnTo>
                          <a:pt x="0" y="61"/>
                        </a:lnTo>
                        <a:lnTo>
                          <a:pt x="22" y="61"/>
                        </a:lnTo>
                        <a:lnTo>
                          <a:pt x="22" y="0"/>
                        </a:lnTo>
                        <a:lnTo>
                          <a:pt x="40" y="0"/>
                        </a:lnTo>
                        <a:lnTo>
                          <a:pt x="40" y="79"/>
                        </a:lnTo>
                        <a:lnTo>
                          <a:pt x="25" y="79"/>
                        </a:lnTo>
                        <a:lnTo>
                          <a:pt x="25" y="100"/>
                        </a:lnTo>
                        <a:lnTo>
                          <a:pt x="25" y="100"/>
                        </a:lnTo>
                        <a:lnTo>
                          <a:pt x="40" y="100"/>
                        </a:lnTo>
                        <a:lnTo>
                          <a:pt x="40" y="11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7" name="Freeform: Shape 191"/>
                  <p:cNvSpPr>
                    <a:spLocks/>
                  </p:cNvSpPr>
                  <p:nvPr/>
                </p:nvSpPr>
                <p:spPr bwMode="auto">
                  <a:xfrm>
                    <a:off x="5342467" y="940414"/>
                    <a:ext cx="296550" cy="93131"/>
                  </a:xfrm>
                  <a:custGeom>
                    <a:avLst/>
                    <a:gdLst>
                      <a:gd name="T0" fmla="*/ 7 w 242"/>
                      <a:gd name="T1" fmla="*/ 76 h 76"/>
                      <a:gd name="T2" fmla="*/ 0 w 242"/>
                      <a:gd name="T3" fmla="*/ 0 h 76"/>
                      <a:gd name="T4" fmla="*/ 242 w 242"/>
                      <a:gd name="T5" fmla="*/ 0 h 76"/>
                      <a:gd name="T6" fmla="*/ 213 w 242"/>
                      <a:gd name="T7" fmla="*/ 76 h 76"/>
                      <a:gd name="T8" fmla="*/ 7 w 242"/>
                      <a:gd name="T9" fmla="*/ 76 h 76"/>
                    </a:gdLst>
                    <a:ahLst/>
                    <a:cxnLst>
                      <a:cxn ang="0">
                        <a:pos x="T0" y="T1"/>
                      </a:cxn>
                      <a:cxn ang="0">
                        <a:pos x="T2" y="T3"/>
                      </a:cxn>
                      <a:cxn ang="0">
                        <a:pos x="T4" y="T5"/>
                      </a:cxn>
                      <a:cxn ang="0">
                        <a:pos x="T6" y="T7"/>
                      </a:cxn>
                      <a:cxn ang="0">
                        <a:pos x="T8" y="T9"/>
                      </a:cxn>
                    </a:cxnLst>
                    <a:rect l="0" t="0" r="r" b="b"/>
                    <a:pathLst>
                      <a:path w="242" h="76">
                        <a:moveTo>
                          <a:pt x="7" y="76"/>
                        </a:moveTo>
                        <a:lnTo>
                          <a:pt x="0" y="0"/>
                        </a:lnTo>
                        <a:lnTo>
                          <a:pt x="242" y="0"/>
                        </a:lnTo>
                        <a:lnTo>
                          <a:pt x="213" y="76"/>
                        </a:lnTo>
                        <a:lnTo>
                          <a:pt x="7" y="7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8" name="Freeform: Shape 192"/>
                  <p:cNvSpPr>
                    <a:spLocks/>
                  </p:cNvSpPr>
                  <p:nvPr/>
                </p:nvSpPr>
                <p:spPr bwMode="auto">
                  <a:xfrm>
                    <a:off x="3664877" y="4235549"/>
                    <a:ext cx="198517" cy="198517"/>
                  </a:xfrm>
                  <a:custGeom>
                    <a:avLst/>
                    <a:gdLst>
                      <a:gd name="T0" fmla="*/ 22 w 45"/>
                      <a:gd name="T1" fmla="*/ 42 h 45"/>
                      <a:gd name="T2" fmla="*/ 26 w 45"/>
                      <a:gd name="T3" fmla="*/ 42 h 45"/>
                      <a:gd name="T4" fmla="*/ 27 w 45"/>
                      <a:gd name="T5" fmla="*/ 45 h 45"/>
                      <a:gd name="T6" fmla="*/ 35 w 45"/>
                      <a:gd name="T7" fmla="*/ 41 h 45"/>
                      <a:gd name="T8" fmla="*/ 34 w 45"/>
                      <a:gd name="T9" fmla="*/ 38 h 45"/>
                      <a:gd name="T10" fmla="*/ 38 w 45"/>
                      <a:gd name="T11" fmla="*/ 33 h 45"/>
                      <a:gd name="T12" fmla="*/ 42 w 45"/>
                      <a:gd name="T13" fmla="*/ 35 h 45"/>
                      <a:gd name="T14" fmla="*/ 45 w 45"/>
                      <a:gd name="T15" fmla="*/ 27 h 45"/>
                      <a:gd name="T16" fmla="*/ 42 w 45"/>
                      <a:gd name="T17" fmla="*/ 26 h 45"/>
                      <a:gd name="T18" fmla="*/ 41 w 45"/>
                      <a:gd name="T19" fmla="*/ 19 h 45"/>
                      <a:gd name="T20" fmla="*/ 45 w 45"/>
                      <a:gd name="T21" fmla="*/ 17 h 45"/>
                      <a:gd name="T22" fmla="*/ 41 w 45"/>
                      <a:gd name="T23" fmla="*/ 10 h 45"/>
                      <a:gd name="T24" fmla="*/ 38 w 45"/>
                      <a:gd name="T25" fmla="*/ 11 h 45"/>
                      <a:gd name="T26" fmla="*/ 33 w 45"/>
                      <a:gd name="T27" fmla="*/ 6 h 45"/>
                      <a:gd name="T28" fmla="*/ 35 w 45"/>
                      <a:gd name="T29" fmla="*/ 3 h 45"/>
                      <a:gd name="T30" fmla="*/ 27 w 45"/>
                      <a:gd name="T31" fmla="*/ 0 h 45"/>
                      <a:gd name="T32" fmla="*/ 26 w 45"/>
                      <a:gd name="T33" fmla="*/ 3 h 45"/>
                      <a:gd name="T34" fmla="*/ 22 w 45"/>
                      <a:gd name="T35" fmla="*/ 3 h 45"/>
                      <a:gd name="T36" fmla="*/ 22 w 45"/>
                      <a:gd name="T37" fmla="*/ 9 h 45"/>
                      <a:gd name="T38" fmla="*/ 34 w 45"/>
                      <a:gd name="T39" fmla="*/ 17 h 45"/>
                      <a:gd name="T40" fmla="*/ 27 w 45"/>
                      <a:gd name="T41" fmla="*/ 34 h 45"/>
                      <a:gd name="T42" fmla="*/ 22 w 45"/>
                      <a:gd name="T43" fmla="*/ 35 h 45"/>
                      <a:gd name="T44" fmla="*/ 22 w 45"/>
                      <a:gd name="T45" fmla="*/ 35 h 45"/>
                      <a:gd name="T46" fmla="*/ 22 w 45"/>
                      <a:gd name="T47" fmla="*/ 42 h 45"/>
                      <a:gd name="T48" fmla="*/ 3 w 45"/>
                      <a:gd name="T49" fmla="*/ 26 h 45"/>
                      <a:gd name="T50" fmla="*/ 0 w 45"/>
                      <a:gd name="T51" fmla="*/ 27 h 45"/>
                      <a:gd name="T52" fmla="*/ 3 w 45"/>
                      <a:gd name="T53" fmla="*/ 35 h 45"/>
                      <a:gd name="T54" fmla="*/ 6 w 45"/>
                      <a:gd name="T55" fmla="*/ 34 h 45"/>
                      <a:gd name="T56" fmla="*/ 11 w 45"/>
                      <a:gd name="T57" fmla="*/ 38 h 45"/>
                      <a:gd name="T58" fmla="*/ 10 w 45"/>
                      <a:gd name="T59" fmla="*/ 42 h 45"/>
                      <a:gd name="T60" fmla="*/ 18 w 45"/>
                      <a:gd name="T61" fmla="*/ 45 h 45"/>
                      <a:gd name="T62" fmla="*/ 19 w 45"/>
                      <a:gd name="T63" fmla="*/ 42 h 45"/>
                      <a:gd name="T64" fmla="*/ 22 w 45"/>
                      <a:gd name="T65" fmla="*/ 42 h 45"/>
                      <a:gd name="T66" fmla="*/ 22 w 45"/>
                      <a:gd name="T67" fmla="*/ 35 h 45"/>
                      <a:gd name="T68" fmla="*/ 10 w 45"/>
                      <a:gd name="T69" fmla="*/ 28 h 45"/>
                      <a:gd name="T70" fmla="*/ 17 w 45"/>
                      <a:gd name="T71" fmla="*/ 10 h 45"/>
                      <a:gd name="T72" fmla="*/ 17 w 45"/>
                      <a:gd name="T73" fmla="*/ 10 h 45"/>
                      <a:gd name="T74" fmla="*/ 22 w 45"/>
                      <a:gd name="T75" fmla="*/ 9 h 45"/>
                      <a:gd name="T76" fmla="*/ 22 w 45"/>
                      <a:gd name="T77" fmla="*/ 9 h 45"/>
                      <a:gd name="T78" fmla="*/ 22 w 45"/>
                      <a:gd name="T79" fmla="*/ 3 h 45"/>
                      <a:gd name="T80" fmla="*/ 19 w 45"/>
                      <a:gd name="T81" fmla="*/ 3 h 45"/>
                      <a:gd name="T82" fmla="*/ 17 w 45"/>
                      <a:gd name="T83" fmla="*/ 0 h 45"/>
                      <a:gd name="T84" fmla="*/ 10 w 45"/>
                      <a:gd name="T85" fmla="*/ 3 h 45"/>
                      <a:gd name="T86" fmla="*/ 11 w 45"/>
                      <a:gd name="T87" fmla="*/ 7 h 45"/>
                      <a:gd name="T88" fmla="*/ 6 w 45"/>
                      <a:gd name="T89" fmla="*/ 11 h 45"/>
                      <a:gd name="T90" fmla="*/ 3 w 45"/>
                      <a:gd name="T91" fmla="*/ 10 h 45"/>
                      <a:gd name="T92" fmla="*/ 0 w 45"/>
                      <a:gd name="T93" fmla="*/ 18 h 45"/>
                      <a:gd name="T94" fmla="*/ 3 w 45"/>
                      <a:gd name="T95" fmla="*/ 19 h 45"/>
                      <a:gd name="T96" fmla="*/ 3 w 45"/>
                      <a:gd name="T9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2" y="42"/>
                        </a:moveTo>
                        <a:cubicBezTo>
                          <a:pt x="24" y="42"/>
                          <a:pt x="25" y="42"/>
                          <a:pt x="26" y="42"/>
                        </a:cubicBezTo>
                        <a:cubicBezTo>
                          <a:pt x="27" y="45"/>
                          <a:pt x="27" y="45"/>
                          <a:pt x="27" y="45"/>
                        </a:cubicBezTo>
                        <a:cubicBezTo>
                          <a:pt x="35" y="41"/>
                          <a:pt x="35" y="41"/>
                          <a:pt x="35" y="41"/>
                        </a:cubicBezTo>
                        <a:cubicBezTo>
                          <a:pt x="34" y="38"/>
                          <a:pt x="34" y="38"/>
                          <a:pt x="34" y="38"/>
                        </a:cubicBezTo>
                        <a:cubicBezTo>
                          <a:pt x="36" y="37"/>
                          <a:pt x="37" y="35"/>
                          <a:pt x="38" y="33"/>
                        </a:cubicBezTo>
                        <a:cubicBezTo>
                          <a:pt x="42" y="35"/>
                          <a:pt x="42" y="35"/>
                          <a:pt x="42" y="35"/>
                        </a:cubicBezTo>
                        <a:cubicBezTo>
                          <a:pt x="45" y="27"/>
                          <a:pt x="45" y="27"/>
                          <a:pt x="45" y="27"/>
                        </a:cubicBezTo>
                        <a:cubicBezTo>
                          <a:pt x="42" y="26"/>
                          <a:pt x="42" y="26"/>
                          <a:pt x="42" y="26"/>
                        </a:cubicBezTo>
                        <a:cubicBezTo>
                          <a:pt x="42" y="23"/>
                          <a:pt x="42" y="21"/>
                          <a:pt x="41" y="19"/>
                        </a:cubicBezTo>
                        <a:cubicBezTo>
                          <a:pt x="45" y="17"/>
                          <a:pt x="45" y="17"/>
                          <a:pt x="45" y="17"/>
                        </a:cubicBezTo>
                        <a:cubicBezTo>
                          <a:pt x="41" y="10"/>
                          <a:pt x="41" y="10"/>
                          <a:pt x="41" y="10"/>
                        </a:cubicBezTo>
                        <a:cubicBezTo>
                          <a:pt x="38" y="11"/>
                          <a:pt x="38" y="11"/>
                          <a:pt x="38" y="11"/>
                        </a:cubicBezTo>
                        <a:cubicBezTo>
                          <a:pt x="37" y="9"/>
                          <a:pt x="35" y="8"/>
                          <a:pt x="33" y="6"/>
                        </a:cubicBezTo>
                        <a:cubicBezTo>
                          <a:pt x="35" y="3"/>
                          <a:pt x="35" y="3"/>
                          <a:pt x="35" y="3"/>
                        </a:cubicBezTo>
                        <a:cubicBezTo>
                          <a:pt x="27" y="0"/>
                          <a:pt x="27" y="0"/>
                          <a:pt x="27" y="0"/>
                        </a:cubicBezTo>
                        <a:cubicBezTo>
                          <a:pt x="26" y="3"/>
                          <a:pt x="26" y="3"/>
                          <a:pt x="26" y="3"/>
                        </a:cubicBezTo>
                        <a:cubicBezTo>
                          <a:pt x="24" y="3"/>
                          <a:pt x="23" y="3"/>
                          <a:pt x="22" y="3"/>
                        </a:cubicBezTo>
                        <a:cubicBezTo>
                          <a:pt x="22" y="9"/>
                          <a:pt x="22" y="9"/>
                          <a:pt x="22" y="9"/>
                        </a:cubicBezTo>
                        <a:cubicBezTo>
                          <a:pt x="28" y="9"/>
                          <a:pt x="32" y="12"/>
                          <a:pt x="34" y="17"/>
                        </a:cubicBezTo>
                        <a:cubicBezTo>
                          <a:pt x="37" y="24"/>
                          <a:pt x="34" y="32"/>
                          <a:pt x="27" y="34"/>
                        </a:cubicBezTo>
                        <a:cubicBezTo>
                          <a:pt x="26" y="35"/>
                          <a:pt x="24" y="35"/>
                          <a:pt x="22" y="35"/>
                        </a:cubicBezTo>
                        <a:cubicBezTo>
                          <a:pt x="22" y="35"/>
                          <a:pt x="22" y="35"/>
                          <a:pt x="22" y="35"/>
                        </a:cubicBezTo>
                        <a:lnTo>
                          <a:pt x="22" y="42"/>
                        </a:lnTo>
                        <a:close/>
                        <a:moveTo>
                          <a:pt x="3" y="26"/>
                        </a:moveTo>
                        <a:cubicBezTo>
                          <a:pt x="0" y="27"/>
                          <a:pt x="0" y="27"/>
                          <a:pt x="0" y="27"/>
                        </a:cubicBezTo>
                        <a:cubicBezTo>
                          <a:pt x="3" y="35"/>
                          <a:pt x="3" y="35"/>
                          <a:pt x="3" y="35"/>
                        </a:cubicBezTo>
                        <a:cubicBezTo>
                          <a:pt x="6" y="34"/>
                          <a:pt x="6" y="34"/>
                          <a:pt x="6" y="34"/>
                        </a:cubicBezTo>
                        <a:cubicBezTo>
                          <a:pt x="8" y="36"/>
                          <a:pt x="9" y="37"/>
                          <a:pt x="11" y="38"/>
                        </a:cubicBezTo>
                        <a:cubicBezTo>
                          <a:pt x="10" y="42"/>
                          <a:pt x="10" y="42"/>
                          <a:pt x="10" y="42"/>
                        </a:cubicBezTo>
                        <a:cubicBezTo>
                          <a:pt x="18" y="45"/>
                          <a:pt x="18" y="45"/>
                          <a:pt x="18" y="45"/>
                        </a:cubicBezTo>
                        <a:cubicBezTo>
                          <a:pt x="19" y="42"/>
                          <a:pt x="19" y="42"/>
                          <a:pt x="19" y="42"/>
                        </a:cubicBezTo>
                        <a:cubicBezTo>
                          <a:pt x="20" y="42"/>
                          <a:pt x="21" y="42"/>
                          <a:pt x="22" y="42"/>
                        </a:cubicBezTo>
                        <a:cubicBezTo>
                          <a:pt x="22" y="35"/>
                          <a:pt x="22" y="35"/>
                          <a:pt x="22" y="35"/>
                        </a:cubicBezTo>
                        <a:cubicBezTo>
                          <a:pt x="17" y="35"/>
                          <a:pt x="12" y="32"/>
                          <a:pt x="10" y="28"/>
                        </a:cubicBezTo>
                        <a:cubicBezTo>
                          <a:pt x="7" y="21"/>
                          <a:pt x="11" y="13"/>
                          <a:pt x="17" y="10"/>
                        </a:cubicBezTo>
                        <a:cubicBezTo>
                          <a:pt x="17" y="10"/>
                          <a:pt x="17" y="10"/>
                          <a:pt x="17" y="10"/>
                        </a:cubicBezTo>
                        <a:cubicBezTo>
                          <a:pt x="19" y="10"/>
                          <a:pt x="21" y="9"/>
                          <a:pt x="22" y="9"/>
                        </a:cubicBezTo>
                        <a:cubicBezTo>
                          <a:pt x="22" y="9"/>
                          <a:pt x="22" y="9"/>
                          <a:pt x="22" y="9"/>
                        </a:cubicBezTo>
                        <a:cubicBezTo>
                          <a:pt x="22" y="3"/>
                          <a:pt x="22" y="3"/>
                          <a:pt x="22" y="3"/>
                        </a:cubicBezTo>
                        <a:cubicBezTo>
                          <a:pt x="21" y="3"/>
                          <a:pt x="20" y="3"/>
                          <a:pt x="19" y="3"/>
                        </a:cubicBezTo>
                        <a:cubicBezTo>
                          <a:pt x="17" y="0"/>
                          <a:pt x="17" y="0"/>
                          <a:pt x="17" y="0"/>
                        </a:cubicBezTo>
                        <a:cubicBezTo>
                          <a:pt x="10" y="3"/>
                          <a:pt x="10" y="3"/>
                          <a:pt x="10" y="3"/>
                        </a:cubicBezTo>
                        <a:cubicBezTo>
                          <a:pt x="11" y="7"/>
                          <a:pt x="11" y="7"/>
                          <a:pt x="11" y="7"/>
                        </a:cubicBezTo>
                        <a:cubicBezTo>
                          <a:pt x="9" y="8"/>
                          <a:pt x="8" y="9"/>
                          <a:pt x="6" y="11"/>
                        </a:cubicBezTo>
                        <a:cubicBezTo>
                          <a:pt x="3" y="10"/>
                          <a:pt x="3" y="10"/>
                          <a:pt x="3" y="10"/>
                        </a:cubicBezTo>
                        <a:cubicBezTo>
                          <a:pt x="0" y="18"/>
                          <a:pt x="0" y="18"/>
                          <a:pt x="0" y="18"/>
                        </a:cubicBezTo>
                        <a:cubicBezTo>
                          <a:pt x="3" y="19"/>
                          <a:pt x="3" y="19"/>
                          <a:pt x="3" y="19"/>
                        </a:cubicBezTo>
                        <a:cubicBezTo>
                          <a:pt x="3" y="21"/>
                          <a:pt x="3" y="24"/>
                          <a:pt x="3" y="2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59" name="Freeform: Shape 193"/>
                  <p:cNvSpPr>
                    <a:spLocks/>
                  </p:cNvSpPr>
                  <p:nvPr/>
                </p:nvSpPr>
                <p:spPr bwMode="auto">
                  <a:xfrm>
                    <a:off x="6380391" y="3029743"/>
                    <a:ext cx="110287" cy="106611"/>
                  </a:xfrm>
                  <a:custGeom>
                    <a:avLst/>
                    <a:gdLst>
                      <a:gd name="T0" fmla="*/ 4 w 25"/>
                      <a:gd name="T1" fmla="*/ 24 h 24"/>
                      <a:gd name="T2" fmla="*/ 8 w 25"/>
                      <a:gd name="T3" fmla="*/ 20 h 24"/>
                      <a:gd name="T4" fmla="*/ 8 w 25"/>
                      <a:gd name="T5" fmla="*/ 20 h 24"/>
                      <a:gd name="T6" fmla="*/ 8 w 25"/>
                      <a:gd name="T7" fmla="*/ 6 h 24"/>
                      <a:gd name="T8" fmla="*/ 23 w 25"/>
                      <a:gd name="T9" fmla="*/ 6 h 24"/>
                      <a:gd name="T10" fmla="*/ 23 w 25"/>
                      <a:gd name="T11" fmla="*/ 16 h 24"/>
                      <a:gd name="T12" fmla="*/ 21 w 25"/>
                      <a:gd name="T13" fmla="*/ 15 h 24"/>
                      <a:gd name="T14" fmla="*/ 17 w 25"/>
                      <a:gd name="T15" fmla="*/ 20 h 24"/>
                      <a:gd name="T16" fmla="*/ 21 w 25"/>
                      <a:gd name="T17" fmla="*/ 24 h 24"/>
                      <a:gd name="T18" fmla="*/ 25 w 25"/>
                      <a:gd name="T19" fmla="*/ 20 h 24"/>
                      <a:gd name="T20" fmla="*/ 25 w 25"/>
                      <a:gd name="T21" fmla="*/ 20 h 24"/>
                      <a:gd name="T22" fmla="*/ 25 w 25"/>
                      <a:gd name="T23" fmla="*/ 20 h 24"/>
                      <a:gd name="T24" fmla="*/ 25 w 25"/>
                      <a:gd name="T25" fmla="*/ 6 h 24"/>
                      <a:gd name="T26" fmla="*/ 25 w 25"/>
                      <a:gd name="T27" fmla="*/ 0 h 24"/>
                      <a:gd name="T28" fmla="*/ 23 w 25"/>
                      <a:gd name="T29" fmla="*/ 0 h 24"/>
                      <a:gd name="T30" fmla="*/ 8 w 25"/>
                      <a:gd name="T31" fmla="*/ 0 h 24"/>
                      <a:gd name="T32" fmla="*/ 6 w 25"/>
                      <a:gd name="T33" fmla="*/ 0 h 24"/>
                      <a:gd name="T34" fmla="*/ 6 w 25"/>
                      <a:gd name="T35" fmla="*/ 6 h 24"/>
                      <a:gd name="T36" fmla="*/ 6 w 25"/>
                      <a:gd name="T37" fmla="*/ 16 h 24"/>
                      <a:gd name="T38" fmla="*/ 4 w 25"/>
                      <a:gd name="T39" fmla="*/ 15 h 24"/>
                      <a:gd name="T40" fmla="*/ 0 w 25"/>
                      <a:gd name="T41" fmla="*/ 20 h 24"/>
                      <a:gd name="T42" fmla="*/ 4 w 25"/>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4" y="24"/>
                        </a:moveTo>
                        <a:cubicBezTo>
                          <a:pt x="7" y="24"/>
                          <a:pt x="8" y="22"/>
                          <a:pt x="8" y="20"/>
                        </a:cubicBezTo>
                        <a:cubicBezTo>
                          <a:pt x="8" y="20"/>
                          <a:pt x="8" y="20"/>
                          <a:pt x="8" y="20"/>
                        </a:cubicBezTo>
                        <a:cubicBezTo>
                          <a:pt x="8" y="6"/>
                          <a:pt x="8" y="6"/>
                          <a:pt x="8" y="6"/>
                        </a:cubicBezTo>
                        <a:cubicBezTo>
                          <a:pt x="23" y="6"/>
                          <a:pt x="23" y="6"/>
                          <a:pt x="23" y="6"/>
                        </a:cubicBezTo>
                        <a:cubicBezTo>
                          <a:pt x="23" y="16"/>
                          <a:pt x="23" y="16"/>
                          <a:pt x="23" y="16"/>
                        </a:cubicBezTo>
                        <a:cubicBezTo>
                          <a:pt x="22" y="15"/>
                          <a:pt x="21" y="15"/>
                          <a:pt x="21" y="15"/>
                        </a:cubicBezTo>
                        <a:cubicBezTo>
                          <a:pt x="18" y="15"/>
                          <a:pt x="17" y="17"/>
                          <a:pt x="17" y="20"/>
                        </a:cubicBezTo>
                        <a:cubicBezTo>
                          <a:pt x="17" y="22"/>
                          <a:pt x="18" y="24"/>
                          <a:pt x="21" y="24"/>
                        </a:cubicBezTo>
                        <a:cubicBezTo>
                          <a:pt x="23" y="24"/>
                          <a:pt x="25" y="22"/>
                          <a:pt x="25" y="20"/>
                        </a:cubicBezTo>
                        <a:cubicBezTo>
                          <a:pt x="25" y="20"/>
                          <a:pt x="25" y="20"/>
                          <a:pt x="25" y="20"/>
                        </a:cubicBezTo>
                        <a:cubicBezTo>
                          <a:pt x="25" y="20"/>
                          <a:pt x="25" y="20"/>
                          <a:pt x="25" y="20"/>
                        </a:cubicBezTo>
                        <a:cubicBezTo>
                          <a:pt x="25" y="6"/>
                          <a:pt x="25" y="6"/>
                          <a:pt x="25" y="6"/>
                        </a:cubicBezTo>
                        <a:cubicBezTo>
                          <a:pt x="25" y="0"/>
                          <a:pt x="25" y="0"/>
                          <a:pt x="25" y="0"/>
                        </a:cubicBezTo>
                        <a:cubicBezTo>
                          <a:pt x="23" y="0"/>
                          <a:pt x="23" y="0"/>
                          <a:pt x="23" y="0"/>
                        </a:cubicBezTo>
                        <a:cubicBezTo>
                          <a:pt x="8" y="0"/>
                          <a:pt x="8" y="0"/>
                          <a:pt x="8" y="0"/>
                        </a:cubicBezTo>
                        <a:cubicBezTo>
                          <a:pt x="6" y="0"/>
                          <a:pt x="6" y="0"/>
                          <a:pt x="6" y="0"/>
                        </a:cubicBezTo>
                        <a:cubicBezTo>
                          <a:pt x="6" y="6"/>
                          <a:pt x="6" y="6"/>
                          <a:pt x="6" y="6"/>
                        </a:cubicBezTo>
                        <a:cubicBezTo>
                          <a:pt x="6" y="16"/>
                          <a:pt x="6" y="16"/>
                          <a:pt x="6" y="16"/>
                        </a:cubicBezTo>
                        <a:cubicBezTo>
                          <a:pt x="5" y="15"/>
                          <a:pt x="5" y="15"/>
                          <a:pt x="4" y="15"/>
                        </a:cubicBezTo>
                        <a:cubicBezTo>
                          <a:pt x="2" y="15"/>
                          <a:pt x="0" y="17"/>
                          <a:pt x="0" y="20"/>
                        </a:cubicBezTo>
                        <a:cubicBezTo>
                          <a:pt x="0" y="22"/>
                          <a:pt x="2" y="24"/>
                          <a:pt x="4"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0" name="Freeform: Shape 194"/>
                  <p:cNvSpPr>
                    <a:spLocks/>
                  </p:cNvSpPr>
                  <p:nvPr/>
                </p:nvSpPr>
                <p:spPr bwMode="auto">
                  <a:xfrm>
                    <a:off x="6124280" y="1466116"/>
                    <a:ext cx="115189" cy="106611"/>
                  </a:xfrm>
                  <a:custGeom>
                    <a:avLst/>
                    <a:gdLst>
                      <a:gd name="T0" fmla="*/ 5 w 26"/>
                      <a:gd name="T1" fmla="*/ 24 h 24"/>
                      <a:gd name="T2" fmla="*/ 9 w 26"/>
                      <a:gd name="T3" fmla="*/ 20 h 24"/>
                      <a:gd name="T4" fmla="*/ 9 w 26"/>
                      <a:gd name="T5" fmla="*/ 20 h 24"/>
                      <a:gd name="T6" fmla="*/ 9 w 26"/>
                      <a:gd name="T7" fmla="*/ 6 h 24"/>
                      <a:gd name="T8" fmla="*/ 23 w 26"/>
                      <a:gd name="T9" fmla="*/ 6 h 24"/>
                      <a:gd name="T10" fmla="*/ 23 w 26"/>
                      <a:gd name="T11" fmla="*/ 16 h 24"/>
                      <a:gd name="T12" fmla="*/ 21 w 26"/>
                      <a:gd name="T13" fmla="*/ 15 h 24"/>
                      <a:gd name="T14" fmla="*/ 17 w 26"/>
                      <a:gd name="T15" fmla="*/ 20 h 24"/>
                      <a:gd name="T16" fmla="*/ 21 w 26"/>
                      <a:gd name="T17" fmla="*/ 24 h 24"/>
                      <a:gd name="T18" fmla="*/ 26 w 26"/>
                      <a:gd name="T19" fmla="*/ 20 h 24"/>
                      <a:gd name="T20" fmla="*/ 26 w 26"/>
                      <a:gd name="T21" fmla="*/ 20 h 24"/>
                      <a:gd name="T22" fmla="*/ 26 w 26"/>
                      <a:gd name="T23" fmla="*/ 20 h 24"/>
                      <a:gd name="T24" fmla="*/ 26 w 26"/>
                      <a:gd name="T25" fmla="*/ 6 h 24"/>
                      <a:gd name="T26" fmla="*/ 26 w 26"/>
                      <a:gd name="T27" fmla="*/ 0 h 24"/>
                      <a:gd name="T28" fmla="*/ 23 w 26"/>
                      <a:gd name="T29" fmla="*/ 0 h 24"/>
                      <a:gd name="T30" fmla="*/ 9 w 26"/>
                      <a:gd name="T31" fmla="*/ 0 h 24"/>
                      <a:gd name="T32" fmla="*/ 6 w 26"/>
                      <a:gd name="T33" fmla="*/ 0 h 24"/>
                      <a:gd name="T34" fmla="*/ 6 w 26"/>
                      <a:gd name="T35" fmla="*/ 6 h 24"/>
                      <a:gd name="T36" fmla="*/ 6 w 26"/>
                      <a:gd name="T37" fmla="*/ 16 h 24"/>
                      <a:gd name="T38" fmla="*/ 5 w 26"/>
                      <a:gd name="T39" fmla="*/ 15 h 24"/>
                      <a:gd name="T40" fmla="*/ 0 w 26"/>
                      <a:gd name="T41" fmla="*/ 20 h 24"/>
                      <a:gd name="T42" fmla="*/ 5 w 26"/>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4">
                        <a:moveTo>
                          <a:pt x="5" y="24"/>
                        </a:moveTo>
                        <a:cubicBezTo>
                          <a:pt x="7" y="24"/>
                          <a:pt x="9" y="22"/>
                          <a:pt x="9" y="20"/>
                        </a:cubicBezTo>
                        <a:cubicBezTo>
                          <a:pt x="9" y="20"/>
                          <a:pt x="9" y="20"/>
                          <a:pt x="9" y="20"/>
                        </a:cubicBezTo>
                        <a:cubicBezTo>
                          <a:pt x="9" y="6"/>
                          <a:pt x="9" y="6"/>
                          <a:pt x="9" y="6"/>
                        </a:cubicBezTo>
                        <a:cubicBezTo>
                          <a:pt x="23" y="6"/>
                          <a:pt x="23" y="6"/>
                          <a:pt x="23" y="6"/>
                        </a:cubicBezTo>
                        <a:cubicBezTo>
                          <a:pt x="23" y="16"/>
                          <a:pt x="23" y="16"/>
                          <a:pt x="23" y="16"/>
                        </a:cubicBezTo>
                        <a:cubicBezTo>
                          <a:pt x="23" y="16"/>
                          <a:pt x="22" y="15"/>
                          <a:pt x="21" y="15"/>
                        </a:cubicBezTo>
                        <a:cubicBezTo>
                          <a:pt x="19" y="15"/>
                          <a:pt x="17" y="17"/>
                          <a:pt x="17" y="20"/>
                        </a:cubicBezTo>
                        <a:cubicBezTo>
                          <a:pt x="17" y="22"/>
                          <a:pt x="19" y="24"/>
                          <a:pt x="21" y="24"/>
                        </a:cubicBezTo>
                        <a:cubicBezTo>
                          <a:pt x="24" y="24"/>
                          <a:pt x="26" y="22"/>
                          <a:pt x="26" y="20"/>
                        </a:cubicBezTo>
                        <a:cubicBezTo>
                          <a:pt x="26" y="20"/>
                          <a:pt x="26" y="20"/>
                          <a:pt x="26" y="20"/>
                        </a:cubicBezTo>
                        <a:cubicBezTo>
                          <a:pt x="26" y="20"/>
                          <a:pt x="26" y="20"/>
                          <a:pt x="26" y="20"/>
                        </a:cubicBezTo>
                        <a:cubicBezTo>
                          <a:pt x="26" y="6"/>
                          <a:pt x="26" y="6"/>
                          <a:pt x="26" y="6"/>
                        </a:cubicBezTo>
                        <a:cubicBezTo>
                          <a:pt x="26" y="0"/>
                          <a:pt x="26" y="0"/>
                          <a:pt x="26" y="0"/>
                        </a:cubicBezTo>
                        <a:cubicBezTo>
                          <a:pt x="23" y="0"/>
                          <a:pt x="23" y="0"/>
                          <a:pt x="23" y="0"/>
                        </a:cubicBezTo>
                        <a:cubicBezTo>
                          <a:pt x="9" y="0"/>
                          <a:pt x="9" y="0"/>
                          <a:pt x="9" y="0"/>
                        </a:cubicBezTo>
                        <a:cubicBezTo>
                          <a:pt x="6" y="0"/>
                          <a:pt x="6" y="0"/>
                          <a:pt x="6" y="0"/>
                        </a:cubicBezTo>
                        <a:cubicBezTo>
                          <a:pt x="6" y="6"/>
                          <a:pt x="6" y="6"/>
                          <a:pt x="6" y="6"/>
                        </a:cubicBezTo>
                        <a:cubicBezTo>
                          <a:pt x="6" y="16"/>
                          <a:pt x="6" y="16"/>
                          <a:pt x="6" y="16"/>
                        </a:cubicBezTo>
                        <a:cubicBezTo>
                          <a:pt x="6" y="16"/>
                          <a:pt x="5" y="15"/>
                          <a:pt x="5" y="15"/>
                        </a:cubicBezTo>
                        <a:cubicBezTo>
                          <a:pt x="2" y="15"/>
                          <a:pt x="0" y="17"/>
                          <a:pt x="0" y="20"/>
                        </a:cubicBezTo>
                        <a:cubicBezTo>
                          <a:pt x="0" y="22"/>
                          <a:pt x="2" y="24"/>
                          <a:pt x="5"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1" name="Freeform: Shape 195"/>
                  <p:cNvSpPr>
                    <a:spLocks/>
                  </p:cNvSpPr>
                  <p:nvPr/>
                </p:nvSpPr>
                <p:spPr bwMode="auto">
                  <a:xfrm>
                    <a:off x="2652686" y="2010199"/>
                    <a:ext cx="133570" cy="123767"/>
                  </a:xfrm>
                  <a:custGeom>
                    <a:avLst/>
                    <a:gdLst>
                      <a:gd name="T0" fmla="*/ 5 w 30"/>
                      <a:gd name="T1" fmla="*/ 28 h 28"/>
                      <a:gd name="T2" fmla="*/ 10 w 30"/>
                      <a:gd name="T3" fmla="*/ 23 h 28"/>
                      <a:gd name="T4" fmla="*/ 10 w 30"/>
                      <a:gd name="T5" fmla="*/ 23 h 28"/>
                      <a:gd name="T6" fmla="*/ 10 w 30"/>
                      <a:gd name="T7" fmla="*/ 6 h 28"/>
                      <a:gd name="T8" fmla="*/ 27 w 30"/>
                      <a:gd name="T9" fmla="*/ 6 h 28"/>
                      <a:gd name="T10" fmla="*/ 27 w 30"/>
                      <a:gd name="T11" fmla="*/ 18 h 28"/>
                      <a:gd name="T12" fmla="*/ 25 w 30"/>
                      <a:gd name="T13" fmla="*/ 18 h 28"/>
                      <a:gd name="T14" fmla="*/ 20 w 30"/>
                      <a:gd name="T15" fmla="*/ 23 h 28"/>
                      <a:gd name="T16" fmla="*/ 25 w 30"/>
                      <a:gd name="T17" fmla="*/ 28 h 28"/>
                      <a:gd name="T18" fmla="*/ 30 w 30"/>
                      <a:gd name="T19" fmla="*/ 23 h 28"/>
                      <a:gd name="T20" fmla="*/ 30 w 30"/>
                      <a:gd name="T21" fmla="*/ 23 h 28"/>
                      <a:gd name="T22" fmla="*/ 30 w 30"/>
                      <a:gd name="T23" fmla="*/ 23 h 28"/>
                      <a:gd name="T24" fmla="*/ 30 w 30"/>
                      <a:gd name="T25" fmla="*/ 6 h 28"/>
                      <a:gd name="T26" fmla="*/ 30 w 30"/>
                      <a:gd name="T27" fmla="*/ 0 h 28"/>
                      <a:gd name="T28" fmla="*/ 27 w 30"/>
                      <a:gd name="T29" fmla="*/ 0 h 28"/>
                      <a:gd name="T30" fmla="*/ 10 w 30"/>
                      <a:gd name="T31" fmla="*/ 0 h 28"/>
                      <a:gd name="T32" fmla="*/ 7 w 30"/>
                      <a:gd name="T33" fmla="*/ 0 h 28"/>
                      <a:gd name="T34" fmla="*/ 7 w 30"/>
                      <a:gd name="T35" fmla="*/ 6 h 28"/>
                      <a:gd name="T36" fmla="*/ 7 w 30"/>
                      <a:gd name="T37" fmla="*/ 18 h 28"/>
                      <a:gd name="T38" fmla="*/ 5 w 30"/>
                      <a:gd name="T39" fmla="*/ 18 h 28"/>
                      <a:gd name="T40" fmla="*/ 0 w 30"/>
                      <a:gd name="T41" fmla="*/ 23 h 28"/>
                      <a:gd name="T42" fmla="*/ 5 w 30"/>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5" y="28"/>
                        </a:moveTo>
                        <a:cubicBezTo>
                          <a:pt x="8" y="28"/>
                          <a:pt x="10" y="26"/>
                          <a:pt x="10" y="23"/>
                        </a:cubicBezTo>
                        <a:cubicBezTo>
                          <a:pt x="10" y="23"/>
                          <a:pt x="10" y="23"/>
                          <a:pt x="10" y="23"/>
                        </a:cubicBezTo>
                        <a:cubicBezTo>
                          <a:pt x="10" y="6"/>
                          <a:pt x="10" y="6"/>
                          <a:pt x="10" y="6"/>
                        </a:cubicBezTo>
                        <a:cubicBezTo>
                          <a:pt x="27" y="6"/>
                          <a:pt x="27" y="6"/>
                          <a:pt x="27" y="6"/>
                        </a:cubicBezTo>
                        <a:cubicBezTo>
                          <a:pt x="27" y="18"/>
                          <a:pt x="27" y="18"/>
                          <a:pt x="27" y="18"/>
                        </a:cubicBezTo>
                        <a:cubicBezTo>
                          <a:pt x="26" y="18"/>
                          <a:pt x="26" y="18"/>
                          <a:pt x="25" y="18"/>
                        </a:cubicBezTo>
                        <a:cubicBezTo>
                          <a:pt x="22" y="18"/>
                          <a:pt x="20" y="20"/>
                          <a:pt x="20" y="23"/>
                        </a:cubicBezTo>
                        <a:cubicBezTo>
                          <a:pt x="20" y="26"/>
                          <a:pt x="22" y="28"/>
                          <a:pt x="25" y="28"/>
                        </a:cubicBezTo>
                        <a:cubicBezTo>
                          <a:pt x="28" y="28"/>
                          <a:pt x="30" y="26"/>
                          <a:pt x="30" y="23"/>
                        </a:cubicBezTo>
                        <a:cubicBezTo>
                          <a:pt x="30" y="23"/>
                          <a:pt x="30" y="23"/>
                          <a:pt x="30" y="23"/>
                        </a:cubicBezTo>
                        <a:cubicBezTo>
                          <a:pt x="30" y="23"/>
                          <a:pt x="30" y="23"/>
                          <a:pt x="30" y="23"/>
                        </a:cubicBezTo>
                        <a:cubicBezTo>
                          <a:pt x="30" y="6"/>
                          <a:pt x="30" y="6"/>
                          <a:pt x="30" y="6"/>
                        </a:cubicBezTo>
                        <a:cubicBezTo>
                          <a:pt x="30" y="0"/>
                          <a:pt x="30" y="0"/>
                          <a:pt x="30" y="0"/>
                        </a:cubicBezTo>
                        <a:cubicBezTo>
                          <a:pt x="27" y="0"/>
                          <a:pt x="27" y="0"/>
                          <a:pt x="27" y="0"/>
                        </a:cubicBezTo>
                        <a:cubicBezTo>
                          <a:pt x="10" y="0"/>
                          <a:pt x="10" y="0"/>
                          <a:pt x="10" y="0"/>
                        </a:cubicBezTo>
                        <a:cubicBezTo>
                          <a:pt x="7" y="0"/>
                          <a:pt x="7" y="0"/>
                          <a:pt x="7" y="0"/>
                        </a:cubicBezTo>
                        <a:cubicBezTo>
                          <a:pt x="7" y="6"/>
                          <a:pt x="7" y="6"/>
                          <a:pt x="7" y="6"/>
                        </a:cubicBezTo>
                        <a:cubicBezTo>
                          <a:pt x="7" y="18"/>
                          <a:pt x="7" y="18"/>
                          <a:pt x="7" y="18"/>
                        </a:cubicBezTo>
                        <a:cubicBezTo>
                          <a:pt x="6" y="18"/>
                          <a:pt x="5" y="18"/>
                          <a:pt x="5" y="18"/>
                        </a:cubicBezTo>
                        <a:cubicBezTo>
                          <a:pt x="2" y="18"/>
                          <a:pt x="0" y="20"/>
                          <a:pt x="0" y="23"/>
                        </a:cubicBezTo>
                        <a:cubicBezTo>
                          <a:pt x="0" y="26"/>
                          <a:pt x="2" y="28"/>
                          <a:pt x="5" y="2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2" name="Freeform: Shape 196"/>
                  <p:cNvSpPr>
                    <a:spLocks/>
                  </p:cNvSpPr>
                  <p:nvPr/>
                </p:nvSpPr>
                <p:spPr bwMode="auto">
                  <a:xfrm>
                    <a:off x="3615860" y="4155897"/>
                    <a:ext cx="79652" cy="101709"/>
                  </a:xfrm>
                  <a:custGeom>
                    <a:avLst/>
                    <a:gdLst>
                      <a:gd name="T0" fmla="*/ 0 w 18"/>
                      <a:gd name="T1" fmla="*/ 0 h 23"/>
                      <a:gd name="T2" fmla="*/ 7 w 18"/>
                      <a:gd name="T3" fmla="*/ 23 h 23"/>
                      <a:gd name="T4" fmla="*/ 18 w 18"/>
                      <a:gd name="T5" fmla="*/ 0 h 23"/>
                      <a:gd name="T6" fmla="*/ 0 w 18"/>
                      <a:gd name="T7" fmla="*/ 0 h 23"/>
                    </a:gdLst>
                    <a:ahLst/>
                    <a:cxnLst>
                      <a:cxn ang="0">
                        <a:pos x="T0" y="T1"/>
                      </a:cxn>
                      <a:cxn ang="0">
                        <a:pos x="T2" y="T3"/>
                      </a:cxn>
                      <a:cxn ang="0">
                        <a:pos x="T4" y="T5"/>
                      </a:cxn>
                      <a:cxn ang="0">
                        <a:pos x="T6" y="T7"/>
                      </a:cxn>
                    </a:cxnLst>
                    <a:rect l="0" t="0" r="r" b="b"/>
                    <a:pathLst>
                      <a:path w="18" h="23">
                        <a:moveTo>
                          <a:pt x="0" y="0"/>
                        </a:moveTo>
                        <a:cubicBezTo>
                          <a:pt x="1" y="9"/>
                          <a:pt x="3" y="17"/>
                          <a:pt x="7" y="23"/>
                        </a:cubicBezTo>
                        <a:cubicBezTo>
                          <a:pt x="13" y="17"/>
                          <a:pt x="18" y="9"/>
                          <a:pt x="18" y="0"/>
                        </a:cubicBez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3" name="Freeform: Shape 197"/>
                  <p:cNvSpPr>
                    <a:spLocks/>
                  </p:cNvSpPr>
                  <p:nvPr/>
                </p:nvSpPr>
                <p:spPr bwMode="auto">
                  <a:xfrm>
                    <a:off x="3615860" y="4028454"/>
                    <a:ext cx="79652" cy="101709"/>
                  </a:xfrm>
                  <a:custGeom>
                    <a:avLst/>
                    <a:gdLst>
                      <a:gd name="T0" fmla="*/ 7 w 18"/>
                      <a:gd name="T1" fmla="*/ 0 h 23"/>
                      <a:gd name="T2" fmla="*/ 0 w 18"/>
                      <a:gd name="T3" fmla="*/ 23 h 23"/>
                      <a:gd name="T4" fmla="*/ 18 w 18"/>
                      <a:gd name="T5" fmla="*/ 23 h 23"/>
                      <a:gd name="T6" fmla="*/ 7 w 18"/>
                      <a:gd name="T7" fmla="*/ 0 h 23"/>
                    </a:gdLst>
                    <a:ahLst/>
                    <a:cxnLst>
                      <a:cxn ang="0">
                        <a:pos x="T0" y="T1"/>
                      </a:cxn>
                      <a:cxn ang="0">
                        <a:pos x="T2" y="T3"/>
                      </a:cxn>
                      <a:cxn ang="0">
                        <a:pos x="T4" y="T5"/>
                      </a:cxn>
                      <a:cxn ang="0">
                        <a:pos x="T6" y="T7"/>
                      </a:cxn>
                    </a:cxnLst>
                    <a:rect l="0" t="0" r="r" b="b"/>
                    <a:pathLst>
                      <a:path w="18" h="23">
                        <a:moveTo>
                          <a:pt x="7" y="0"/>
                        </a:moveTo>
                        <a:cubicBezTo>
                          <a:pt x="3" y="6"/>
                          <a:pt x="1" y="14"/>
                          <a:pt x="0" y="23"/>
                        </a:cubicBezTo>
                        <a:cubicBezTo>
                          <a:pt x="18" y="23"/>
                          <a:pt x="18" y="23"/>
                          <a:pt x="18" y="23"/>
                        </a:cubicBezTo>
                        <a:cubicBezTo>
                          <a:pt x="18" y="14"/>
                          <a:pt x="13" y="6"/>
                          <a:pt x="7"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4" name="Freeform: Shape 198"/>
                  <p:cNvSpPr>
                    <a:spLocks/>
                  </p:cNvSpPr>
                  <p:nvPr/>
                </p:nvSpPr>
                <p:spPr bwMode="auto">
                  <a:xfrm>
                    <a:off x="3554590" y="3988015"/>
                    <a:ext cx="69849" cy="142148"/>
                  </a:xfrm>
                  <a:custGeom>
                    <a:avLst/>
                    <a:gdLst>
                      <a:gd name="T0" fmla="*/ 0 w 16"/>
                      <a:gd name="T1" fmla="*/ 0 h 32"/>
                      <a:gd name="T2" fmla="*/ 0 w 16"/>
                      <a:gd name="T3" fmla="*/ 32 h 32"/>
                      <a:gd name="T4" fmla="*/ 8 w 16"/>
                      <a:gd name="T5" fmla="*/ 32 h 32"/>
                      <a:gd name="T6" fmla="*/ 16 w 16"/>
                      <a:gd name="T7" fmla="*/ 5 h 32"/>
                      <a:gd name="T8" fmla="*/ 0 w 16"/>
                      <a:gd name="T9" fmla="*/ 0 h 32"/>
                    </a:gdLst>
                    <a:ahLst/>
                    <a:cxnLst>
                      <a:cxn ang="0">
                        <a:pos x="T0" y="T1"/>
                      </a:cxn>
                      <a:cxn ang="0">
                        <a:pos x="T2" y="T3"/>
                      </a:cxn>
                      <a:cxn ang="0">
                        <a:pos x="T4" y="T5"/>
                      </a:cxn>
                      <a:cxn ang="0">
                        <a:pos x="T6" y="T7"/>
                      </a:cxn>
                      <a:cxn ang="0">
                        <a:pos x="T8" y="T9"/>
                      </a:cxn>
                    </a:cxnLst>
                    <a:rect l="0" t="0" r="r" b="b"/>
                    <a:pathLst>
                      <a:path w="16" h="32">
                        <a:moveTo>
                          <a:pt x="0" y="0"/>
                        </a:moveTo>
                        <a:cubicBezTo>
                          <a:pt x="0" y="32"/>
                          <a:pt x="0" y="32"/>
                          <a:pt x="0" y="32"/>
                        </a:cubicBezTo>
                        <a:cubicBezTo>
                          <a:pt x="8" y="32"/>
                          <a:pt x="8" y="32"/>
                          <a:pt x="8" y="32"/>
                        </a:cubicBezTo>
                        <a:cubicBezTo>
                          <a:pt x="9" y="21"/>
                          <a:pt x="12" y="12"/>
                          <a:pt x="16" y="5"/>
                        </a:cubicBezTo>
                        <a:cubicBezTo>
                          <a:pt x="12" y="2"/>
                          <a:pt x="6" y="0"/>
                          <a:pt x="0"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5" name="Freeform: Shape 199"/>
                  <p:cNvSpPr>
                    <a:spLocks/>
                  </p:cNvSpPr>
                  <p:nvPr/>
                </p:nvSpPr>
                <p:spPr bwMode="auto">
                  <a:xfrm>
                    <a:off x="3456557" y="4155897"/>
                    <a:ext cx="71074" cy="142148"/>
                  </a:xfrm>
                  <a:custGeom>
                    <a:avLst/>
                    <a:gdLst>
                      <a:gd name="T0" fmla="*/ 16 w 16"/>
                      <a:gd name="T1" fmla="*/ 32 h 32"/>
                      <a:gd name="T2" fmla="*/ 16 w 16"/>
                      <a:gd name="T3" fmla="*/ 0 h 32"/>
                      <a:gd name="T4" fmla="*/ 8 w 16"/>
                      <a:gd name="T5" fmla="*/ 0 h 32"/>
                      <a:gd name="T6" fmla="*/ 0 w 16"/>
                      <a:gd name="T7" fmla="*/ 27 h 32"/>
                      <a:gd name="T8" fmla="*/ 16 w 16"/>
                      <a:gd name="T9" fmla="*/ 32 h 32"/>
                    </a:gdLst>
                    <a:ahLst/>
                    <a:cxnLst>
                      <a:cxn ang="0">
                        <a:pos x="T0" y="T1"/>
                      </a:cxn>
                      <a:cxn ang="0">
                        <a:pos x="T2" y="T3"/>
                      </a:cxn>
                      <a:cxn ang="0">
                        <a:pos x="T4" y="T5"/>
                      </a:cxn>
                      <a:cxn ang="0">
                        <a:pos x="T6" y="T7"/>
                      </a:cxn>
                      <a:cxn ang="0">
                        <a:pos x="T8" y="T9"/>
                      </a:cxn>
                    </a:cxnLst>
                    <a:rect l="0" t="0" r="r" b="b"/>
                    <a:pathLst>
                      <a:path w="16" h="32">
                        <a:moveTo>
                          <a:pt x="16" y="32"/>
                        </a:moveTo>
                        <a:cubicBezTo>
                          <a:pt x="16" y="0"/>
                          <a:pt x="16" y="0"/>
                          <a:pt x="16" y="0"/>
                        </a:cubicBezTo>
                        <a:cubicBezTo>
                          <a:pt x="8" y="0"/>
                          <a:pt x="8" y="0"/>
                          <a:pt x="8" y="0"/>
                        </a:cubicBezTo>
                        <a:cubicBezTo>
                          <a:pt x="7" y="11"/>
                          <a:pt x="4" y="20"/>
                          <a:pt x="0" y="27"/>
                        </a:cubicBezTo>
                        <a:cubicBezTo>
                          <a:pt x="5" y="30"/>
                          <a:pt x="10" y="32"/>
                          <a:pt x="16" y="32"/>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6" name="Freeform: Shape 200"/>
                  <p:cNvSpPr>
                    <a:spLocks/>
                  </p:cNvSpPr>
                  <p:nvPr/>
                </p:nvSpPr>
                <p:spPr bwMode="auto">
                  <a:xfrm>
                    <a:off x="3456557" y="3988015"/>
                    <a:ext cx="71074" cy="142148"/>
                  </a:xfrm>
                  <a:custGeom>
                    <a:avLst/>
                    <a:gdLst>
                      <a:gd name="T0" fmla="*/ 8 w 16"/>
                      <a:gd name="T1" fmla="*/ 32 h 32"/>
                      <a:gd name="T2" fmla="*/ 16 w 16"/>
                      <a:gd name="T3" fmla="*/ 32 h 32"/>
                      <a:gd name="T4" fmla="*/ 16 w 16"/>
                      <a:gd name="T5" fmla="*/ 0 h 32"/>
                      <a:gd name="T6" fmla="*/ 0 w 16"/>
                      <a:gd name="T7" fmla="*/ 6 h 32"/>
                      <a:gd name="T8" fmla="*/ 8 w 16"/>
                      <a:gd name="T9" fmla="*/ 32 h 32"/>
                    </a:gdLst>
                    <a:ahLst/>
                    <a:cxnLst>
                      <a:cxn ang="0">
                        <a:pos x="T0" y="T1"/>
                      </a:cxn>
                      <a:cxn ang="0">
                        <a:pos x="T2" y="T3"/>
                      </a:cxn>
                      <a:cxn ang="0">
                        <a:pos x="T4" y="T5"/>
                      </a:cxn>
                      <a:cxn ang="0">
                        <a:pos x="T6" y="T7"/>
                      </a:cxn>
                      <a:cxn ang="0">
                        <a:pos x="T8" y="T9"/>
                      </a:cxn>
                    </a:cxnLst>
                    <a:rect l="0" t="0" r="r" b="b"/>
                    <a:pathLst>
                      <a:path w="16" h="32">
                        <a:moveTo>
                          <a:pt x="8" y="32"/>
                        </a:moveTo>
                        <a:cubicBezTo>
                          <a:pt x="16" y="32"/>
                          <a:pt x="16" y="32"/>
                          <a:pt x="16" y="32"/>
                        </a:cubicBezTo>
                        <a:cubicBezTo>
                          <a:pt x="16" y="0"/>
                          <a:pt x="16" y="0"/>
                          <a:pt x="16" y="0"/>
                        </a:cubicBezTo>
                        <a:cubicBezTo>
                          <a:pt x="10" y="0"/>
                          <a:pt x="5" y="2"/>
                          <a:pt x="0" y="6"/>
                        </a:cubicBezTo>
                        <a:cubicBezTo>
                          <a:pt x="4" y="12"/>
                          <a:pt x="7" y="21"/>
                          <a:pt x="8" y="32"/>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7" name="Freeform: Shape 201"/>
                  <p:cNvSpPr>
                    <a:spLocks/>
                  </p:cNvSpPr>
                  <p:nvPr/>
                </p:nvSpPr>
                <p:spPr bwMode="auto">
                  <a:xfrm>
                    <a:off x="3386708" y="4155897"/>
                    <a:ext cx="79652" cy="101709"/>
                  </a:xfrm>
                  <a:custGeom>
                    <a:avLst/>
                    <a:gdLst>
                      <a:gd name="T0" fmla="*/ 11 w 18"/>
                      <a:gd name="T1" fmla="*/ 23 h 23"/>
                      <a:gd name="T2" fmla="*/ 18 w 18"/>
                      <a:gd name="T3" fmla="*/ 0 h 23"/>
                      <a:gd name="T4" fmla="*/ 0 w 18"/>
                      <a:gd name="T5" fmla="*/ 0 h 23"/>
                      <a:gd name="T6" fmla="*/ 11 w 18"/>
                      <a:gd name="T7" fmla="*/ 23 h 23"/>
                    </a:gdLst>
                    <a:ahLst/>
                    <a:cxnLst>
                      <a:cxn ang="0">
                        <a:pos x="T0" y="T1"/>
                      </a:cxn>
                      <a:cxn ang="0">
                        <a:pos x="T2" y="T3"/>
                      </a:cxn>
                      <a:cxn ang="0">
                        <a:pos x="T4" y="T5"/>
                      </a:cxn>
                      <a:cxn ang="0">
                        <a:pos x="T6" y="T7"/>
                      </a:cxn>
                    </a:cxnLst>
                    <a:rect l="0" t="0" r="r" b="b"/>
                    <a:pathLst>
                      <a:path w="18" h="23">
                        <a:moveTo>
                          <a:pt x="11" y="23"/>
                        </a:moveTo>
                        <a:cubicBezTo>
                          <a:pt x="15" y="17"/>
                          <a:pt x="18" y="9"/>
                          <a:pt x="18" y="0"/>
                        </a:cubicBezTo>
                        <a:cubicBezTo>
                          <a:pt x="0" y="0"/>
                          <a:pt x="0" y="0"/>
                          <a:pt x="0" y="0"/>
                        </a:cubicBezTo>
                        <a:cubicBezTo>
                          <a:pt x="1" y="9"/>
                          <a:pt x="5" y="17"/>
                          <a:pt x="11" y="2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8" name="Freeform: Shape 202"/>
                  <p:cNvSpPr>
                    <a:spLocks/>
                  </p:cNvSpPr>
                  <p:nvPr/>
                </p:nvSpPr>
                <p:spPr bwMode="auto">
                  <a:xfrm>
                    <a:off x="3386708" y="4028454"/>
                    <a:ext cx="79652" cy="101709"/>
                  </a:xfrm>
                  <a:custGeom>
                    <a:avLst/>
                    <a:gdLst>
                      <a:gd name="T0" fmla="*/ 11 w 18"/>
                      <a:gd name="T1" fmla="*/ 0 h 23"/>
                      <a:gd name="T2" fmla="*/ 0 w 18"/>
                      <a:gd name="T3" fmla="*/ 23 h 23"/>
                      <a:gd name="T4" fmla="*/ 18 w 18"/>
                      <a:gd name="T5" fmla="*/ 23 h 23"/>
                      <a:gd name="T6" fmla="*/ 11 w 18"/>
                      <a:gd name="T7" fmla="*/ 0 h 23"/>
                    </a:gdLst>
                    <a:ahLst/>
                    <a:cxnLst>
                      <a:cxn ang="0">
                        <a:pos x="T0" y="T1"/>
                      </a:cxn>
                      <a:cxn ang="0">
                        <a:pos x="T2" y="T3"/>
                      </a:cxn>
                      <a:cxn ang="0">
                        <a:pos x="T4" y="T5"/>
                      </a:cxn>
                      <a:cxn ang="0">
                        <a:pos x="T6" y="T7"/>
                      </a:cxn>
                    </a:cxnLst>
                    <a:rect l="0" t="0" r="r" b="b"/>
                    <a:pathLst>
                      <a:path w="18" h="23">
                        <a:moveTo>
                          <a:pt x="11" y="0"/>
                        </a:moveTo>
                        <a:cubicBezTo>
                          <a:pt x="5" y="6"/>
                          <a:pt x="1" y="14"/>
                          <a:pt x="0" y="23"/>
                        </a:cubicBezTo>
                        <a:cubicBezTo>
                          <a:pt x="18" y="23"/>
                          <a:pt x="18" y="23"/>
                          <a:pt x="18" y="23"/>
                        </a:cubicBezTo>
                        <a:cubicBezTo>
                          <a:pt x="18" y="14"/>
                          <a:pt x="15" y="6"/>
                          <a:pt x="11"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69" name="Freeform: Shape 203"/>
                  <p:cNvSpPr>
                    <a:spLocks/>
                  </p:cNvSpPr>
                  <p:nvPr/>
                </p:nvSpPr>
                <p:spPr bwMode="auto">
                  <a:xfrm>
                    <a:off x="3554590" y="4155897"/>
                    <a:ext cx="69849" cy="142148"/>
                  </a:xfrm>
                  <a:custGeom>
                    <a:avLst/>
                    <a:gdLst>
                      <a:gd name="T0" fmla="*/ 0 w 16"/>
                      <a:gd name="T1" fmla="*/ 32 h 32"/>
                      <a:gd name="T2" fmla="*/ 16 w 16"/>
                      <a:gd name="T3" fmla="*/ 27 h 32"/>
                      <a:gd name="T4" fmla="*/ 8 w 16"/>
                      <a:gd name="T5" fmla="*/ 0 h 32"/>
                      <a:gd name="T6" fmla="*/ 0 w 16"/>
                      <a:gd name="T7" fmla="*/ 0 h 32"/>
                      <a:gd name="T8" fmla="*/ 0 w 16"/>
                      <a:gd name="T9" fmla="*/ 32 h 32"/>
                    </a:gdLst>
                    <a:ahLst/>
                    <a:cxnLst>
                      <a:cxn ang="0">
                        <a:pos x="T0" y="T1"/>
                      </a:cxn>
                      <a:cxn ang="0">
                        <a:pos x="T2" y="T3"/>
                      </a:cxn>
                      <a:cxn ang="0">
                        <a:pos x="T4" y="T5"/>
                      </a:cxn>
                      <a:cxn ang="0">
                        <a:pos x="T6" y="T7"/>
                      </a:cxn>
                      <a:cxn ang="0">
                        <a:pos x="T8" y="T9"/>
                      </a:cxn>
                    </a:cxnLst>
                    <a:rect l="0" t="0" r="r" b="b"/>
                    <a:pathLst>
                      <a:path w="16" h="32">
                        <a:moveTo>
                          <a:pt x="0" y="32"/>
                        </a:moveTo>
                        <a:cubicBezTo>
                          <a:pt x="6" y="32"/>
                          <a:pt x="12" y="30"/>
                          <a:pt x="16" y="27"/>
                        </a:cubicBezTo>
                        <a:cubicBezTo>
                          <a:pt x="12" y="20"/>
                          <a:pt x="9" y="11"/>
                          <a:pt x="8" y="0"/>
                        </a:cubicBezTo>
                        <a:cubicBezTo>
                          <a:pt x="0" y="0"/>
                          <a:pt x="0" y="0"/>
                          <a:pt x="0" y="0"/>
                        </a:cubicBezTo>
                        <a:lnTo>
                          <a:pt x="0" y="3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0" name="Freeform: Shape 204"/>
                  <p:cNvSpPr>
                    <a:spLocks/>
                  </p:cNvSpPr>
                  <p:nvPr/>
                </p:nvSpPr>
                <p:spPr bwMode="auto">
                  <a:xfrm>
                    <a:off x="3152654" y="3882630"/>
                    <a:ext cx="207095" cy="198517"/>
                  </a:xfrm>
                  <a:custGeom>
                    <a:avLst/>
                    <a:gdLst>
                      <a:gd name="T0" fmla="*/ 34 w 47"/>
                      <a:gd name="T1" fmla="*/ 27 h 45"/>
                      <a:gd name="T2" fmla="*/ 32 w 47"/>
                      <a:gd name="T3" fmla="*/ 5 h 45"/>
                      <a:gd name="T4" fmla="*/ 19 w 47"/>
                      <a:gd name="T5" fmla="*/ 0 h 45"/>
                      <a:gd name="T6" fmla="*/ 19 w 47"/>
                      <a:gd name="T7" fmla="*/ 15 h 45"/>
                      <a:gd name="T8" fmla="*/ 30 w 47"/>
                      <a:gd name="T9" fmla="*/ 15 h 45"/>
                      <a:gd name="T10" fmla="*/ 30 w 47"/>
                      <a:gd name="T11" fmla="*/ 21 h 45"/>
                      <a:gd name="T12" fmla="*/ 30 w 47"/>
                      <a:gd name="T13" fmla="*/ 21 h 45"/>
                      <a:gd name="T14" fmla="*/ 30 w 47"/>
                      <a:gd name="T15" fmla="*/ 21 h 45"/>
                      <a:gd name="T16" fmla="*/ 19 w 47"/>
                      <a:gd name="T17" fmla="*/ 21 h 45"/>
                      <a:gd name="T18" fmla="*/ 19 w 47"/>
                      <a:gd name="T19" fmla="*/ 36 h 45"/>
                      <a:gd name="T20" fmla="*/ 28 w 47"/>
                      <a:gd name="T21" fmla="*/ 33 h 45"/>
                      <a:gd name="T22" fmla="*/ 41 w 47"/>
                      <a:gd name="T23" fmla="*/ 45 h 45"/>
                      <a:gd name="T24" fmla="*/ 47 w 47"/>
                      <a:gd name="T25" fmla="*/ 40 h 45"/>
                      <a:gd name="T26" fmla="*/ 34 w 47"/>
                      <a:gd name="T27" fmla="*/ 27 h 45"/>
                      <a:gd name="T28" fmla="*/ 19 w 47"/>
                      <a:gd name="T29" fmla="*/ 0 h 45"/>
                      <a:gd name="T30" fmla="*/ 7 w 47"/>
                      <a:gd name="T31" fmla="*/ 5 h 45"/>
                      <a:gd name="T32" fmla="*/ 7 w 47"/>
                      <a:gd name="T33" fmla="*/ 30 h 45"/>
                      <a:gd name="T34" fmla="*/ 19 w 47"/>
                      <a:gd name="T35" fmla="*/ 36 h 45"/>
                      <a:gd name="T36" fmla="*/ 19 w 47"/>
                      <a:gd name="T37" fmla="*/ 21 h 45"/>
                      <a:gd name="T38" fmla="*/ 8 w 47"/>
                      <a:gd name="T39" fmla="*/ 21 h 45"/>
                      <a:gd name="T40" fmla="*/ 8 w 47"/>
                      <a:gd name="T41" fmla="*/ 15 h 45"/>
                      <a:gd name="T42" fmla="*/ 19 w 47"/>
                      <a:gd name="T43" fmla="*/ 15 h 45"/>
                      <a:gd name="T44" fmla="*/ 19 w 47"/>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4" y="27"/>
                        </a:moveTo>
                        <a:cubicBezTo>
                          <a:pt x="38" y="20"/>
                          <a:pt x="38" y="11"/>
                          <a:pt x="32" y="5"/>
                        </a:cubicBezTo>
                        <a:cubicBezTo>
                          <a:pt x="28" y="2"/>
                          <a:pt x="24" y="0"/>
                          <a:pt x="19" y="0"/>
                        </a:cubicBezTo>
                        <a:cubicBezTo>
                          <a:pt x="19" y="15"/>
                          <a:pt x="19" y="15"/>
                          <a:pt x="19" y="15"/>
                        </a:cubicBezTo>
                        <a:cubicBezTo>
                          <a:pt x="30" y="15"/>
                          <a:pt x="30" y="15"/>
                          <a:pt x="30" y="15"/>
                        </a:cubicBezTo>
                        <a:cubicBezTo>
                          <a:pt x="30" y="21"/>
                          <a:pt x="30" y="21"/>
                          <a:pt x="30" y="21"/>
                        </a:cubicBezTo>
                        <a:cubicBezTo>
                          <a:pt x="30" y="21"/>
                          <a:pt x="30" y="21"/>
                          <a:pt x="30" y="21"/>
                        </a:cubicBezTo>
                        <a:cubicBezTo>
                          <a:pt x="30" y="21"/>
                          <a:pt x="30" y="21"/>
                          <a:pt x="30" y="21"/>
                        </a:cubicBezTo>
                        <a:cubicBezTo>
                          <a:pt x="19" y="21"/>
                          <a:pt x="19" y="21"/>
                          <a:pt x="19" y="21"/>
                        </a:cubicBezTo>
                        <a:cubicBezTo>
                          <a:pt x="19" y="36"/>
                          <a:pt x="19" y="36"/>
                          <a:pt x="19" y="36"/>
                        </a:cubicBezTo>
                        <a:cubicBezTo>
                          <a:pt x="22" y="36"/>
                          <a:pt x="26" y="35"/>
                          <a:pt x="28" y="33"/>
                        </a:cubicBezTo>
                        <a:cubicBezTo>
                          <a:pt x="41" y="45"/>
                          <a:pt x="41" y="45"/>
                          <a:pt x="41" y="45"/>
                        </a:cubicBezTo>
                        <a:cubicBezTo>
                          <a:pt x="47" y="40"/>
                          <a:pt x="47" y="40"/>
                          <a:pt x="47" y="40"/>
                        </a:cubicBezTo>
                        <a:lnTo>
                          <a:pt x="34" y="27"/>
                        </a:lnTo>
                        <a:close/>
                        <a:moveTo>
                          <a:pt x="19" y="0"/>
                        </a:moveTo>
                        <a:cubicBezTo>
                          <a:pt x="15" y="0"/>
                          <a:pt x="10" y="2"/>
                          <a:pt x="7" y="5"/>
                        </a:cubicBezTo>
                        <a:cubicBezTo>
                          <a:pt x="0" y="12"/>
                          <a:pt x="0" y="23"/>
                          <a:pt x="7" y="30"/>
                        </a:cubicBezTo>
                        <a:cubicBezTo>
                          <a:pt x="10" y="34"/>
                          <a:pt x="15" y="36"/>
                          <a:pt x="19" y="36"/>
                        </a:cubicBezTo>
                        <a:cubicBezTo>
                          <a:pt x="19" y="21"/>
                          <a:pt x="19" y="21"/>
                          <a:pt x="19" y="21"/>
                        </a:cubicBezTo>
                        <a:cubicBezTo>
                          <a:pt x="8" y="21"/>
                          <a:pt x="8" y="21"/>
                          <a:pt x="8" y="21"/>
                        </a:cubicBezTo>
                        <a:cubicBezTo>
                          <a:pt x="8" y="15"/>
                          <a:pt x="8" y="15"/>
                          <a:pt x="8" y="15"/>
                        </a:cubicBezTo>
                        <a:cubicBezTo>
                          <a:pt x="19" y="15"/>
                          <a:pt x="19" y="15"/>
                          <a:pt x="19" y="15"/>
                        </a:cubicBezTo>
                        <a:lnTo>
                          <a:pt x="19"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1" name="Rectangle 205"/>
                  <p:cNvSpPr>
                    <a:spLocks/>
                  </p:cNvSpPr>
                  <p:nvPr/>
                </p:nvSpPr>
                <p:spPr bwMode="auto">
                  <a:xfrm>
                    <a:off x="4221214" y="4266184"/>
                    <a:ext cx="30635" cy="21689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2" name="Rectangle 206"/>
                  <p:cNvSpPr>
                    <a:spLocks/>
                  </p:cNvSpPr>
                  <p:nvPr/>
                </p:nvSpPr>
                <p:spPr bwMode="auto">
                  <a:xfrm>
                    <a:off x="4172198" y="4386274"/>
                    <a:ext cx="35537" cy="9680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3" name="Rectangle 207"/>
                  <p:cNvSpPr>
                    <a:spLocks/>
                  </p:cNvSpPr>
                  <p:nvPr/>
                </p:nvSpPr>
                <p:spPr bwMode="auto">
                  <a:xfrm>
                    <a:off x="4128083" y="4298045"/>
                    <a:ext cx="30635" cy="185037"/>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4" name="Rectangle 208"/>
                  <p:cNvSpPr>
                    <a:spLocks/>
                  </p:cNvSpPr>
                  <p:nvPr/>
                </p:nvSpPr>
                <p:spPr bwMode="auto">
                  <a:xfrm>
                    <a:off x="4079066" y="4354414"/>
                    <a:ext cx="31861" cy="12866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5" name="Rectangle 209"/>
                  <p:cNvSpPr>
                    <a:spLocks/>
                  </p:cNvSpPr>
                  <p:nvPr/>
                </p:nvSpPr>
                <p:spPr bwMode="auto">
                  <a:xfrm>
                    <a:off x="4031275" y="4337258"/>
                    <a:ext cx="35537" cy="145824"/>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6" name="Rectangle 210"/>
                  <p:cNvSpPr>
                    <a:spLocks/>
                  </p:cNvSpPr>
                  <p:nvPr/>
                </p:nvSpPr>
                <p:spPr bwMode="auto">
                  <a:xfrm>
                    <a:off x="4221214" y="4244126"/>
                    <a:ext cx="30635" cy="13480"/>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7" name="Rectangle 211"/>
                  <p:cNvSpPr>
                    <a:spLocks/>
                  </p:cNvSpPr>
                  <p:nvPr/>
                </p:nvSpPr>
                <p:spPr bwMode="auto">
                  <a:xfrm>
                    <a:off x="4128083" y="4275987"/>
                    <a:ext cx="30635" cy="17156"/>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8" name="Rectangle 212"/>
                  <p:cNvSpPr>
                    <a:spLocks/>
                  </p:cNvSpPr>
                  <p:nvPr/>
                </p:nvSpPr>
                <p:spPr bwMode="auto">
                  <a:xfrm>
                    <a:off x="4079066" y="4332356"/>
                    <a:ext cx="31861" cy="18381"/>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79" name="Rectangle 213"/>
                  <p:cNvSpPr>
                    <a:spLocks/>
                  </p:cNvSpPr>
                  <p:nvPr/>
                </p:nvSpPr>
                <p:spPr bwMode="auto">
                  <a:xfrm>
                    <a:off x="4031275" y="4315200"/>
                    <a:ext cx="35537" cy="13480"/>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80" name="Rectangle 214"/>
                  <p:cNvSpPr>
                    <a:spLocks/>
                  </p:cNvSpPr>
                  <p:nvPr/>
                </p:nvSpPr>
                <p:spPr bwMode="auto">
                  <a:xfrm>
                    <a:off x="4172198" y="4359315"/>
                    <a:ext cx="35537" cy="17156"/>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81" name="Freeform: Shape 215"/>
                  <p:cNvSpPr>
                    <a:spLocks/>
                  </p:cNvSpPr>
                  <p:nvPr/>
                </p:nvSpPr>
                <p:spPr bwMode="auto">
                  <a:xfrm>
                    <a:off x="4901318" y="4345836"/>
                    <a:ext cx="286747" cy="132345"/>
                  </a:xfrm>
                  <a:custGeom>
                    <a:avLst/>
                    <a:gdLst>
                      <a:gd name="T0" fmla="*/ 209 w 234"/>
                      <a:gd name="T1" fmla="*/ 15 h 108"/>
                      <a:gd name="T2" fmla="*/ 191 w 234"/>
                      <a:gd name="T3" fmla="*/ 108 h 108"/>
                      <a:gd name="T4" fmla="*/ 198 w 234"/>
                      <a:gd name="T5" fmla="*/ 15 h 108"/>
                      <a:gd name="T6" fmla="*/ 202 w 234"/>
                      <a:gd name="T7" fmla="*/ 47 h 108"/>
                      <a:gd name="T8" fmla="*/ 191 w 234"/>
                      <a:gd name="T9" fmla="*/ 76 h 108"/>
                      <a:gd name="T10" fmla="*/ 176 w 234"/>
                      <a:gd name="T11" fmla="*/ 108 h 108"/>
                      <a:gd name="T12" fmla="*/ 176 w 234"/>
                      <a:gd name="T13" fmla="*/ 108 h 108"/>
                      <a:gd name="T14" fmla="*/ 187 w 234"/>
                      <a:gd name="T15" fmla="*/ 36 h 108"/>
                      <a:gd name="T16" fmla="*/ 180 w 234"/>
                      <a:gd name="T17" fmla="*/ 65 h 108"/>
                      <a:gd name="T18" fmla="*/ 176 w 234"/>
                      <a:gd name="T19" fmla="*/ 108 h 108"/>
                      <a:gd name="T20" fmla="*/ 176 w 234"/>
                      <a:gd name="T21" fmla="*/ 0 h 108"/>
                      <a:gd name="T22" fmla="*/ 162 w 234"/>
                      <a:gd name="T23" fmla="*/ 65 h 108"/>
                      <a:gd name="T24" fmla="*/ 166 w 234"/>
                      <a:gd name="T25" fmla="*/ 15 h 108"/>
                      <a:gd name="T26" fmla="*/ 162 w 234"/>
                      <a:gd name="T27" fmla="*/ 108 h 108"/>
                      <a:gd name="T28" fmla="*/ 162 w 234"/>
                      <a:gd name="T29" fmla="*/ 0 h 108"/>
                      <a:gd name="T30" fmla="*/ 148 w 234"/>
                      <a:gd name="T31" fmla="*/ 36 h 108"/>
                      <a:gd name="T32" fmla="*/ 151 w 234"/>
                      <a:gd name="T33" fmla="*/ 65 h 108"/>
                      <a:gd name="T34" fmla="*/ 148 w 234"/>
                      <a:gd name="T35" fmla="*/ 108 h 108"/>
                      <a:gd name="T36" fmla="*/ 148 w 234"/>
                      <a:gd name="T37" fmla="*/ 0 h 108"/>
                      <a:gd name="T38" fmla="*/ 129 w 234"/>
                      <a:gd name="T39" fmla="*/ 65 h 108"/>
                      <a:gd name="T40" fmla="*/ 137 w 234"/>
                      <a:gd name="T41" fmla="*/ 15 h 108"/>
                      <a:gd name="T42" fmla="*/ 129 w 234"/>
                      <a:gd name="T43" fmla="*/ 108 h 108"/>
                      <a:gd name="T44" fmla="*/ 129 w 234"/>
                      <a:gd name="T45" fmla="*/ 0 h 108"/>
                      <a:gd name="T46" fmla="*/ 115 w 234"/>
                      <a:gd name="T47" fmla="*/ 36 h 108"/>
                      <a:gd name="T48" fmla="*/ 122 w 234"/>
                      <a:gd name="T49" fmla="*/ 65 h 108"/>
                      <a:gd name="T50" fmla="*/ 115 w 234"/>
                      <a:gd name="T51" fmla="*/ 108 h 108"/>
                      <a:gd name="T52" fmla="*/ 115 w 234"/>
                      <a:gd name="T53" fmla="*/ 0 h 108"/>
                      <a:gd name="T54" fmla="*/ 101 w 234"/>
                      <a:gd name="T55" fmla="*/ 65 h 108"/>
                      <a:gd name="T56" fmla="*/ 104 w 234"/>
                      <a:gd name="T57" fmla="*/ 15 h 108"/>
                      <a:gd name="T58" fmla="*/ 101 w 234"/>
                      <a:gd name="T59" fmla="*/ 108 h 108"/>
                      <a:gd name="T60" fmla="*/ 101 w 234"/>
                      <a:gd name="T61" fmla="*/ 0 h 108"/>
                      <a:gd name="T62" fmla="*/ 86 w 234"/>
                      <a:gd name="T63" fmla="*/ 36 h 108"/>
                      <a:gd name="T64" fmla="*/ 90 w 234"/>
                      <a:gd name="T65" fmla="*/ 65 h 108"/>
                      <a:gd name="T66" fmla="*/ 86 w 234"/>
                      <a:gd name="T67" fmla="*/ 108 h 108"/>
                      <a:gd name="T68" fmla="*/ 86 w 234"/>
                      <a:gd name="T69" fmla="*/ 0 h 108"/>
                      <a:gd name="T70" fmla="*/ 68 w 234"/>
                      <a:gd name="T71" fmla="*/ 65 h 108"/>
                      <a:gd name="T72" fmla="*/ 75 w 234"/>
                      <a:gd name="T73" fmla="*/ 15 h 108"/>
                      <a:gd name="T74" fmla="*/ 68 w 234"/>
                      <a:gd name="T75" fmla="*/ 108 h 108"/>
                      <a:gd name="T76" fmla="*/ 68 w 234"/>
                      <a:gd name="T77" fmla="*/ 0 h 108"/>
                      <a:gd name="T78" fmla="*/ 54 w 234"/>
                      <a:gd name="T79" fmla="*/ 36 h 108"/>
                      <a:gd name="T80" fmla="*/ 61 w 234"/>
                      <a:gd name="T81" fmla="*/ 65 h 108"/>
                      <a:gd name="T82" fmla="*/ 54 w 234"/>
                      <a:gd name="T83" fmla="*/ 108 h 108"/>
                      <a:gd name="T84" fmla="*/ 54 w 234"/>
                      <a:gd name="T85" fmla="*/ 0 h 108"/>
                      <a:gd name="T86" fmla="*/ 39 w 234"/>
                      <a:gd name="T87" fmla="*/ 65 h 108"/>
                      <a:gd name="T88" fmla="*/ 43 w 234"/>
                      <a:gd name="T89" fmla="*/ 15 h 108"/>
                      <a:gd name="T90" fmla="*/ 39 w 234"/>
                      <a:gd name="T91" fmla="*/ 108 h 108"/>
                      <a:gd name="T92" fmla="*/ 39 w 234"/>
                      <a:gd name="T93" fmla="*/ 65 h 108"/>
                      <a:gd name="T94" fmla="*/ 39 w 234"/>
                      <a:gd name="T95" fmla="*/ 0 h 108"/>
                      <a:gd name="T96" fmla="*/ 25 w 234"/>
                      <a:gd name="T97" fmla="*/ 36 h 108"/>
                      <a:gd name="T98" fmla="*/ 14 w 234"/>
                      <a:gd name="T99" fmla="*/ 36 h 108"/>
                      <a:gd name="T100" fmla="*/ 0 w 234"/>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08">
                        <a:moveTo>
                          <a:pt x="209" y="108"/>
                        </a:moveTo>
                        <a:lnTo>
                          <a:pt x="234" y="108"/>
                        </a:lnTo>
                        <a:lnTo>
                          <a:pt x="234" y="0"/>
                        </a:lnTo>
                        <a:lnTo>
                          <a:pt x="209" y="0"/>
                        </a:lnTo>
                        <a:lnTo>
                          <a:pt x="209" y="15"/>
                        </a:lnTo>
                        <a:lnTo>
                          <a:pt x="216" y="15"/>
                        </a:lnTo>
                        <a:lnTo>
                          <a:pt x="216" y="36"/>
                        </a:lnTo>
                        <a:lnTo>
                          <a:pt x="209" y="36"/>
                        </a:lnTo>
                        <a:lnTo>
                          <a:pt x="209" y="108"/>
                        </a:lnTo>
                        <a:close/>
                        <a:moveTo>
                          <a:pt x="191" y="108"/>
                        </a:moveTo>
                        <a:lnTo>
                          <a:pt x="209" y="108"/>
                        </a:lnTo>
                        <a:lnTo>
                          <a:pt x="209" y="36"/>
                        </a:lnTo>
                        <a:lnTo>
                          <a:pt x="198" y="36"/>
                        </a:lnTo>
                        <a:lnTo>
                          <a:pt x="198" y="15"/>
                        </a:lnTo>
                        <a:lnTo>
                          <a:pt x="198" y="15"/>
                        </a:lnTo>
                        <a:lnTo>
                          <a:pt x="209" y="15"/>
                        </a:lnTo>
                        <a:lnTo>
                          <a:pt x="209" y="0"/>
                        </a:lnTo>
                        <a:lnTo>
                          <a:pt x="191" y="0"/>
                        </a:lnTo>
                        <a:lnTo>
                          <a:pt x="191" y="47"/>
                        </a:lnTo>
                        <a:lnTo>
                          <a:pt x="202" y="47"/>
                        </a:lnTo>
                        <a:lnTo>
                          <a:pt x="202" y="65"/>
                        </a:lnTo>
                        <a:lnTo>
                          <a:pt x="202" y="65"/>
                        </a:lnTo>
                        <a:lnTo>
                          <a:pt x="191" y="65"/>
                        </a:lnTo>
                        <a:lnTo>
                          <a:pt x="191" y="76"/>
                        </a:lnTo>
                        <a:lnTo>
                          <a:pt x="191" y="76"/>
                        </a:lnTo>
                        <a:lnTo>
                          <a:pt x="191" y="98"/>
                        </a:lnTo>
                        <a:lnTo>
                          <a:pt x="191" y="98"/>
                        </a:lnTo>
                        <a:lnTo>
                          <a:pt x="191" y="98"/>
                        </a:lnTo>
                        <a:lnTo>
                          <a:pt x="191" y="108"/>
                        </a:lnTo>
                        <a:close/>
                        <a:moveTo>
                          <a:pt x="176" y="108"/>
                        </a:moveTo>
                        <a:lnTo>
                          <a:pt x="191" y="108"/>
                        </a:lnTo>
                        <a:lnTo>
                          <a:pt x="191" y="98"/>
                        </a:lnTo>
                        <a:lnTo>
                          <a:pt x="176" y="98"/>
                        </a:lnTo>
                        <a:lnTo>
                          <a:pt x="176" y="108"/>
                        </a:lnTo>
                        <a:lnTo>
                          <a:pt x="176" y="108"/>
                        </a:lnTo>
                        <a:close/>
                        <a:moveTo>
                          <a:pt x="191" y="0"/>
                        </a:moveTo>
                        <a:lnTo>
                          <a:pt x="176" y="0"/>
                        </a:lnTo>
                        <a:lnTo>
                          <a:pt x="176" y="15"/>
                        </a:lnTo>
                        <a:lnTo>
                          <a:pt x="187" y="15"/>
                        </a:lnTo>
                        <a:lnTo>
                          <a:pt x="187" y="36"/>
                        </a:lnTo>
                        <a:lnTo>
                          <a:pt x="176" y="36"/>
                        </a:lnTo>
                        <a:lnTo>
                          <a:pt x="176" y="76"/>
                        </a:lnTo>
                        <a:lnTo>
                          <a:pt x="191" y="76"/>
                        </a:lnTo>
                        <a:lnTo>
                          <a:pt x="191" y="65"/>
                        </a:lnTo>
                        <a:lnTo>
                          <a:pt x="180" y="65"/>
                        </a:lnTo>
                        <a:lnTo>
                          <a:pt x="180" y="47"/>
                        </a:lnTo>
                        <a:lnTo>
                          <a:pt x="191" y="47"/>
                        </a:lnTo>
                        <a:lnTo>
                          <a:pt x="191" y="0"/>
                        </a:lnTo>
                        <a:close/>
                        <a:moveTo>
                          <a:pt x="162" y="108"/>
                        </a:moveTo>
                        <a:lnTo>
                          <a:pt x="176" y="108"/>
                        </a:lnTo>
                        <a:lnTo>
                          <a:pt x="176" y="98"/>
                        </a:lnTo>
                        <a:lnTo>
                          <a:pt x="162" y="98"/>
                        </a:lnTo>
                        <a:lnTo>
                          <a:pt x="162" y="108"/>
                        </a:lnTo>
                        <a:lnTo>
                          <a:pt x="162" y="108"/>
                        </a:lnTo>
                        <a:close/>
                        <a:moveTo>
                          <a:pt x="176" y="0"/>
                        </a:moveTo>
                        <a:lnTo>
                          <a:pt x="162" y="0"/>
                        </a:lnTo>
                        <a:lnTo>
                          <a:pt x="162" y="47"/>
                        </a:lnTo>
                        <a:lnTo>
                          <a:pt x="173" y="47"/>
                        </a:lnTo>
                        <a:lnTo>
                          <a:pt x="173" y="65"/>
                        </a:lnTo>
                        <a:lnTo>
                          <a:pt x="162" y="65"/>
                        </a:lnTo>
                        <a:lnTo>
                          <a:pt x="162" y="76"/>
                        </a:lnTo>
                        <a:lnTo>
                          <a:pt x="176" y="76"/>
                        </a:lnTo>
                        <a:lnTo>
                          <a:pt x="176" y="36"/>
                        </a:lnTo>
                        <a:lnTo>
                          <a:pt x="166" y="36"/>
                        </a:lnTo>
                        <a:lnTo>
                          <a:pt x="166" y="15"/>
                        </a:lnTo>
                        <a:lnTo>
                          <a:pt x="166" y="15"/>
                        </a:lnTo>
                        <a:lnTo>
                          <a:pt x="176" y="15"/>
                        </a:lnTo>
                        <a:lnTo>
                          <a:pt x="176" y="0"/>
                        </a:lnTo>
                        <a:close/>
                        <a:moveTo>
                          <a:pt x="148" y="108"/>
                        </a:moveTo>
                        <a:lnTo>
                          <a:pt x="162" y="108"/>
                        </a:lnTo>
                        <a:lnTo>
                          <a:pt x="162" y="98"/>
                        </a:lnTo>
                        <a:lnTo>
                          <a:pt x="148" y="98"/>
                        </a:lnTo>
                        <a:lnTo>
                          <a:pt x="148" y="108"/>
                        </a:lnTo>
                        <a:lnTo>
                          <a:pt x="148" y="108"/>
                        </a:lnTo>
                        <a:close/>
                        <a:moveTo>
                          <a:pt x="162" y="0"/>
                        </a:moveTo>
                        <a:lnTo>
                          <a:pt x="148" y="0"/>
                        </a:lnTo>
                        <a:lnTo>
                          <a:pt x="148" y="15"/>
                        </a:lnTo>
                        <a:lnTo>
                          <a:pt x="155" y="15"/>
                        </a:lnTo>
                        <a:lnTo>
                          <a:pt x="155" y="36"/>
                        </a:lnTo>
                        <a:lnTo>
                          <a:pt x="148" y="36"/>
                        </a:lnTo>
                        <a:lnTo>
                          <a:pt x="148" y="76"/>
                        </a:lnTo>
                        <a:lnTo>
                          <a:pt x="162" y="76"/>
                        </a:lnTo>
                        <a:lnTo>
                          <a:pt x="162" y="65"/>
                        </a:lnTo>
                        <a:lnTo>
                          <a:pt x="151" y="65"/>
                        </a:lnTo>
                        <a:lnTo>
                          <a:pt x="151" y="65"/>
                        </a:lnTo>
                        <a:lnTo>
                          <a:pt x="151" y="47"/>
                        </a:lnTo>
                        <a:lnTo>
                          <a:pt x="162" y="47"/>
                        </a:lnTo>
                        <a:lnTo>
                          <a:pt x="162" y="0"/>
                        </a:lnTo>
                        <a:close/>
                        <a:moveTo>
                          <a:pt x="129" y="108"/>
                        </a:moveTo>
                        <a:lnTo>
                          <a:pt x="148" y="108"/>
                        </a:lnTo>
                        <a:lnTo>
                          <a:pt x="148" y="98"/>
                        </a:lnTo>
                        <a:lnTo>
                          <a:pt x="129" y="98"/>
                        </a:lnTo>
                        <a:lnTo>
                          <a:pt x="129" y="108"/>
                        </a:lnTo>
                        <a:lnTo>
                          <a:pt x="129" y="108"/>
                        </a:lnTo>
                        <a:close/>
                        <a:moveTo>
                          <a:pt x="148" y="0"/>
                        </a:moveTo>
                        <a:lnTo>
                          <a:pt x="129" y="0"/>
                        </a:lnTo>
                        <a:lnTo>
                          <a:pt x="129" y="47"/>
                        </a:lnTo>
                        <a:lnTo>
                          <a:pt x="140" y="47"/>
                        </a:lnTo>
                        <a:lnTo>
                          <a:pt x="140" y="65"/>
                        </a:lnTo>
                        <a:lnTo>
                          <a:pt x="129" y="65"/>
                        </a:lnTo>
                        <a:lnTo>
                          <a:pt x="129" y="76"/>
                        </a:lnTo>
                        <a:lnTo>
                          <a:pt x="148" y="76"/>
                        </a:lnTo>
                        <a:lnTo>
                          <a:pt x="148" y="36"/>
                        </a:lnTo>
                        <a:lnTo>
                          <a:pt x="137" y="36"/>
                        </a:lnTo>
                        <a:lnTo>
                          <a:pt x="137" y="15"/>
                        </a:lnTo>
                        <a:lnTo>
                          <a:pt x="137" y="15"/>
                        </a:lnTo>
                        <a:lnTo>
                          <a:pt x="148" y="15"/>
                        </a:lnTo>
                        <a:lnTo>
                          <a:pt x="148" y="0"/>
                        </a:lnTo>
                        <a:close/>
                        <a:moveTo>
                          <a:pt x="115" y="108"/>
                        </a:moveTo>
                        <a:lnTo>
                          <a:pt x="129" y="108"/>
                        </a:lnTo>
                        <a:lnTo>
                          <a:pt x="129" y="98"/>
                        </a:lnTo>
                        <a:lnTo>
                          <a:pt x="115" y="98"/>
                        </a:lnTo>
                        <a:lnTo>
                          <a:pt x="115" y="108"/>
                        </a:lnTo>
                        <a:lnTo>
                          <a:pt x="115" y="108"/>
                        </a:lnTo>
                        <a:close/>
                        <a:moveTo>
                          <a:pt x="129" y="0"/>
                        </a:moveTo>
                        <a:lnTo>
                          <a:pt x="115" y="0"/>
                        </a:lnTo>
                        <a:lnTo>
                          <a:pt x="115" y="15"/>
                        </a:lnTo>
                        <a:lnTo>
                          <a:pt x="126" y="15"/>
                        </a:lnTo>
                        <a:lnTo>
                          <a:pt x="126" y="36"/>
                        </a:lnTo>
                        <a:lnTo>
                          <a:pt x="115" y="36"/>
                        </a:lnTo>
                        <a:lnTo>
                          <a:pt x="115" y="76"/>
                        </a:lnTo>
                        <a:lnTo>
                          <a:pt x="129" y="76"/>
                        </a:lnTo>
                        <a:lnTo>
                          <a:pt x="129" y="65"/>
                        </a:lnTo>
                        <a:lnTo>
                          <a:pt x="122" y="65"/>
                        </a:lnTo>
                        <a:lnTo>
                          <a:pt x="122" y="65"/>
                        </a:lnTo>
                        <a:lnTo>
                          <a:pt x="122" y="47"/>
                        </a:lnTo>
                        <a:lnTo>
                          <a:pt x="129" y="47"/>
                        </a:lnTo>
                        <a:lnTo>
                          <a:pt x="129" y="0"/>
                        </a:lnTo>
                        <a:close/>
                        <a:moveTo>
                          <a:pt x="101" y="108"/>
                        </a:moveTo>
                        <a:lnTo>
                          <a:pt x="115" y="108"/>
                        </a:lnTo>
                        <a:lnTo>
                          <a:pt x="115" y="98"/>
                        </a:lnTo>
                        <a:lnTo>
                          <a:pt x="101" y="98"/>
                        </a:lnTo>
                        <a:lnTo>
                          <a:pt x="101" y="108"/>
                        </a:lnTo>
                        <a:lnTo>
                          <a:pt x="101" y="108"/>
                        </a:lnTo>
                        <a:close/>
                        <a:moveTo>
                          <a:pt x="115" y="0"/>
                        </a:moveTo>
                        <a:lnTo>
                          <a:pt x="101" y="0"/>
                        </a:lnTo>
                        <a:lnTo>
                          <a:pt x="101" y="47"/>
                        </a:lnTo>
                        <a:lnTo>
                          <a:pt x="111" y="47"/>
                        </a:lnTo>
                        <a:lnTo>
                          <a:pt x="111" y="65"/>
                        </a:lnTo>
                        <a:lnTo>
                          <a:pt x="101" y="65"/>
                        </a:lnTo>
                        <a:lnTo>
                          <a:pt x="101" y="76"/>
                        </a:lnTo>
                        <a:lnTo>
                          <a:pt x="115" y="76"/>
                        </a:lnTo>
                        <a:lnTo>
                          <a:pt x="115" y="36"/>
                        </a:lnTo>
                        <a:lnTo>
                          <a:pt x="104" y="36"/>
                        </a:lnTo>
                        <a:lnTo>
                          <a:pt x="104" y="15"/>
                        </a:lnTo>
                        <a:lnTo>
                          <a:pt x="104" y="15"/>
                        </a:lnTo>
                        <a:lnTo>
                          <a:pt x="115" y="15"/>
                        </a:lnTo>
                        <a:lnTo>
                          <a:pt x="115" y="0"/>
                        </a:lnTo>
                        <a:close/>
                        <a:moveTo>
                          <a:pt x="86" y="108"/>
                        </a:moveTo>
                        <a:lnTo>
                          <a:pt x="101" y="108"/>
                        </a:lnTo>
                        <a:lnTo>
                          <a:pt x="101" y="98"/>
                        </a:lnTo>
                        <a:lnTo>
                          <a:pt x="86" y="98"/>
                        </a:lnTo>
                        <a:lnTo>
                          <a:pt x="86" y="108"/>
                        </a:lnTo>
                        <a:lnTo>
                          <a:pt x="86" y="108"/>
                        </a:lnTo>
                        <a:close/>
                        <a:moveTo>
                          <a:pt x="101" y="0"/>
                        </a:moveTo>
                        <a:lnTo>
                          <a:pt x="86" y="0"/>
                        </a:lnTo>
                        <a:lnTo>
                          <a:pt x="86" y="15"/>
                        </a:lnTo>
                        <a:lnTo>
                          <a:pt x="93" y="15"/>
                        </a:lnTo>
                        <a:lnTo>
                          <a:pt x="93" y="36"/>
                        </a:lnTo>
                        <a:lnTo>
                          <a:pt x="86" y="36"/>
                        </a:lnTo>
                        <a:lnTo>
                          <a:pt x="86" y="76"/>
                        </a:lnTo>
                        <a:lnTo>
                          <a:pt x="101" y="76"/>
                        </a:lnTo>
                        <a:lnTo>
                          <a:pt x="101" y="65"/>
                        </a:lnTo>
                        <a:lnTo>
                          <a:pt x="90" y="65"/>
                        </a:lnTo>
                        <a:lnTo>
                          <a:pt x="90" y="65"/>
                        </a:lnTo>
                        <a:lnTo>
                          <a:pt x="90" y="47"/>
                        </a:lnTo>
                        <a:lnTo>
                          <a:pt x="101" y="47"/>
                        </a:lnTo>
                        <a:lnTo>
                          <a:pt x="101" y="0"/>
                        </a:lnTo>
                        <a:close/>
                        <a:moveTo>
                          <a:pt x="68" y="108"/>
                        </a:moveTo>
                        <a:lnTo>
                          <a:pt x="86" y="108"/>
                        </a:lnTo>
                        <a:lnTo>
                          <a:pt x="86" y="98"/>
                        </a:lnTo>
                        <a:lnTo>
                          <a:pt x="68" y="98"/>
                        </a:lnTo>
                        <a:lnTo>
                          <a:pt x="68" y="108"/>
                        </a:lnTo>
                        <a:lnTo>
                          <a:pt x="68" y="108"/>
                        </a:lnTo>
                        <a:close/>
                        <a:moveTo>
                          <a:pt x="86" y="0"/>
                        </a:moveTo>
                        <a:lnTo>
                          <a:pt x="68" y="0"/>
                        </a:lnTo>
                        <a:lnTo>
                          <a:pt x="68" y="47"/>
                        </a:lnTo>
                        <a:lnTo>
                          <a:pt x="79" y="47"/>
                        </a:lnTo>
                        <a:lnTo>
                          <a:pt x="79" y="65"/>
                        </a:lnTo>
                        <a:lnTo>
                          <a:pt x="68" y="65"/>
                        </a:lnTo>
                        <a:lnTo>
                          <a:pt x="68" y="76"/>
                        </a:lnTo>
                        <a:lnTo>
                          <a:pt x="86" y="76"/>
                        </a:lnTo>
                        <a:lnTo>
                          <a:pt x="86" y="36"/>
                        </a:lnTo>
                        <a:lnTo>
                          <a:pt x="75" y="36"/>
                        </a:lnTo>
                        <a:lnTo>
                          <a:pt x="75" y="15"/>
                        </a:lnTo>
                        <a:lnTo>
                          <a:pt x="75" y="15"/>
                        </a:lnTo>
                        <a:lnTo>
                          <a:pt x="86" y="15"/>
                        </a:lnTo>
                        <a:lnTo>
                          <a:pt x="86" y="0"/>
                        </a:lnTo>
                        <a:close/>
                        <a:moveTo>
                          <a:pt x="54" y="108"/>
                        </a:moveTo>
                        <a:lnTo>
                          <a:pt x="68" y="108"/>
                        </a:lnTo>
                        <a:lnTo>
                          <a:pt x="68" y="98"/>
                        </a:lnTo>
                        <a:lnTo>
                          <a:pt x="54" y="98"/>
                        </a:lnTo>
                        <a:lnTo>
                          <a:pt x="54" y="108"/>
                        </a:lnTo>
                        <a:lnTo>
                          <a:pt x="54" y="108"/>
                        </a:lnTo>
                        <a:close/>
                        <a:moveTo>
                          <a:pt x="68" y="0"/>
                        </a:moveTo>
                        <a:lnTo>
                          <a:pt x="54" y="0"/>
                        </a:lnTo>
                        <a:lnTo>
                          <a:pt x="54" y="15"/>
                        </a:lnTo>
                        <a:lnTo>
                          <a:pt x="65" y="15"/>
                        </a:lnTo>
                        <a:lnTo>
                          <a:pt x="65" y="36"/>
                        </a:lnTo>
                        <a:lnTo>
                          <a:pt x="54" y="36"/>
                        </a:lnTo>
                        <a:lnTo>
                          <a:pt x="54" y="76"/>
                        </a:lnTo>
                        <a:lnTo>
                          <a:pt x="68" y="76"/>
                        </a:lnTo>
                        <a:lnTo>
                          <a:pt x="68" y="65"/>
                        </a:lnTo>
                        <a:lnTo>
                          <a:pt x="61" y="65"/>
                        </a:lnTo>
                        <a:lnTo>
                          <a:pt x="61" y="65"/>
                        </a:lnTo>
                        <a:lnTo>
                          <a:pt x="61" y="47"/>
                        </a:lnTo>
                        <a:lnTo>
                          <a:pt x="68" y="47"/>
                        </a:lnTo>
                        <a:lnTo>
                          <a:pt x="68" y="0"/>
                        </a:lnTo>
                        <a:close/>
                        <a:moveTo>
                          <a:pt x="39" y="108"/>
                        </a:moveTo>
                        <a:lnTo>
                          <a:pt x="54" y="108"/>
                        </a:lnTo>
                        <a:lnTo>
                          <a:pt x="54" y="98"/>
                        </a:lnTo>
                        <a:lnTo>
                          <a:pt x="39" y="98"/>
                        </a:lnTo>
                        <a:lnTo>
                          <a:pt x="39" y="108"/>
                        </a:lnTo>
                        <a:lnTo>
                          <a:pt x="39" y="108"/>
                        </a:lnTo>
                        <a:close/>
                        <a:moveTo>
                          <a:pt x="54" y="0"/>
                        </a:moveTo>
                        <a:lnTo>
                          <a:pt x="39" y="0"/>
                        </a:lnTo>
                        <a:lnTo>
                          <a:pt x="39" y="47"/>
                        </a:lnTo>
                        <a:lnTo>
                          <a:pt x="50" y="47"/>
                        </a:lnTo>
                        <a:lnTo>
                          <a:pt x="50" y="65"/>
                        </a:lnTo>
                        <a:lnTo>
                          <a:pt x="39" y="65"/>
                        </a:lnTo>
                        <a:lnTo>
                          <a:pt x="39" y="76"/>
                        </a:lnTo>
                        <a:lnTo>
                          <a:pt x="54" y="76"/>
                        </a:lnTo>
                        <a:lnTo>
                          <a:pt x="54" y="36"/>
                        </a:lnTo>
                        <a:lnTo>
                          <a:pt x="43" y="36"/>
                        </a:lnTo>
                        <a:lnTo>
                          <a:pt x="43" y="15"/>
                        </a:lnTo>
                        <a:lnTo>
                          <a:pt x="43" y="15"/>
                        </a:lnTo>
                        <a:lnTo>
                          <a:pt x="54" y="15"/>
                        </a:lnTo>
                        <a:lnTo>
                          <a:pt x="54" y="0"/>
                        </a:lnTo>
                        <a:close/>
                        <a:moveTo>
                          <a:pt x="25" y="108"/>
                        </a:moveTo>
                        <a:lnTo>
                          <a:pt x="39" y="108"/>
                        </a:lnTo>
                        <a:lnTo>
                          <a:pt x="39" y="98"/>
                        </a:lnTo>
                        <a:lnTo>
                          <a:pt x="39" y="98"/>
                        </a:lnTo>
                        <a:lnTo>
                          <a:pt x="39" y="76"/>
                        </a:lnTo>
                        <a:lnTo>
                          <a:pt x="39" y="76"/>
                        </a:lnTo>
                        <a:lnTo>
                          <a:pt x="39" y="65"/>
                        </a:lnTo>
                        <a:lnTo>
                          <a:pt x="29" y="65"/>
                        </a:lnTo>
                        <a:lnTo>
                          <a:pt x="29" y="65"/>
                        </a:lnTo>
                        <a:lnTo>
                          <a:pt x="29" y="47"/>
                        </a:lnTo>
                        <a:lnTo>
                          <a:pt x="39" y="47"/>
                        </a:lnTo>
                        <a:lnTo>
                          <a:pt x="39" y="0"/>
                        </a:lnTo>
                        <a:lnTo>
                          <a:pt x="25" y="0"/>
                        </a:lnTo>
                        <a:lnTo>
                          <a:pt x="25" y="15"/>
                        </a:lnTo>
                        <a:lnTo>
                          <a:pt x="36" y="15"/>
                        </a:lnTo>
                        <a:lnTo>
                          <a:pt x="36" y="36"/>
                        </a:lnTo>
                        <a:lnTo>
                          <a:pt x="25" y="36"/>
                        </a:lnTo>
                        <a:lnTo>
                          <a:pt x="25" y="108"/>
                        </a:lnTo>
                        <a:close/>
                        <a:moveTo>
                          <a:pt x="0" y="108"/>
                        </a:moveTo>
                        <a:lnTo>
                          <a:pt x="25" y="108"/>
                        </a:lnTo>
                        <a:lnTo>
                          <a:pt x="25" y="36"/>
                        </a:lnTo>
                        <a:lnTo>
                          <a:pt x="14" y="36"/>
                        </a:lnTo>
                        <a:lnTo>
                          <a:pt x="14" y="15"/>
                        </a:lnTo>
                        <a:lnTo>
                          <a:pt x="14" y="15"/>
                        </a:lnTo>
                        <a:lnTo>
                          <a:pt x="25" y="15"/>
                        </a:lnTo>
                        <a:lnTo>
                          <a:pt x="25" y="0"/>
                        </a:lnTo>
                        <a:lnTo>
                          <a:pt x="0" y="0"/>
                        </a:lnTo>
                        <a:lnTo>
                          <a:pt x="0" y="108"/>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82" name="Freeform: Shape 216"/>
                  <p:cNvSpPr>
                    <a:spLocks/>
                  </p:cNvSpPr>
                  <p:nvPr/>
                </p:nvSpPr>
                <p:spPr bwMode="auto">
                  <a:xfrm>
                    <a:off x="4954011" y="4284565"/>
                    <a:ext cx="162980" cy="39213"/>
                  </a:xfrm>
                  <a:custGeom>
                    <a:avLst/>
                    <a:gdLst>
                      <a:gd name="T0" fmla="*/ 0 w 37"/>
                      <a:gd name="T1" fmla="*/ 5 h 9"/>
                      <a:gd name="T2" fmla="*/ 3 w 37"/>
                      <a:gd name="T3" fmla="*/ 9 h 9"/>
                      <a:gd name="T4" fmla="*/ 19 w 37"/>
                      <a:gd name="T5" fmla="*/ 5 h 9"/>
                      <a:gd name="T6" fmla="*/ 35 w 37"/>
                      <a:gd name="T7" fmla="*/ 9 h 9"/>
                      <a:gd name="T8" fmla="*/ 37 w 37"/>
                      <a:gd name="T9" fmla="*/ 5 h 9"/>
                      <a:gd name="T10" fmla="*/ 19 w 37"/>
                      <a:gd name="T11" fmla="*/ 0 h 9"/>
                      <a:gd name="T12" fmla="*/ 0 w 3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0" y="5"/>
                        </a:moveTo>
                        <a:cubicBezTo>
                          <a:pt x="3" y="9"/>
                          <a:pt x="3" y="9"/>
                          <a:pt x="3" y="9"/>
                        </a:cubicBezTo>
                        <a:cubicBezTo>
                          <a:pt x="7" y="7"/>
                          <a:pt x="13" y="5"/>
                          <a:pt x="19" y="5"/>
                        </a:cubicBezTo>
                        <a:cubicBezTo>
                          <a:pt x="25" y="5"/>
                          <a:pt x="30" y="7"/>
                          <a:pt x="35" y="9"/>
                        </a:cubicBezTo>
                        <a:cubicBezTo>
                          <a:pt x="37" y="5"/>
                          <a:pt x="37" y="5"/>
                          <a:pt x="37" y="5"/>
                        </a:cubicBezTo>
                        <a:cubicBezTo>
                          <a:pt x="32" y="2"/>
                          <a:pt x="25" y="0"/>
                          <a:pt x="19" y="0"/>
                        </a:cubicBezTo>
                        <a:cubicBezTo>
                          <a:pt x="12" y="0"/>
                          <a:pt x="5" y="2"/>
                          <a:pt x="0"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183" name="Freeform: Shape 217"/>
                  <p:cNvSpPr>
                    <a:spLocks/>
                  </p:cNvSpPr>
                  <p:nvPr/>
                </p:nvSpPr>
                <p:spPr bwMode="auto">
                  <a:xfrm>
                    <a:off x="4927052" y="4240450"/>
                    <a:ext cx="221800" cy="47791"/>
                  </a:xfrm>
                  <a:custGeom>
                    <a:avLst/>
                    <a:gdLst>
                      <a:gd name="T0" fmla="*/ 50 w 50"/>
                      <a:gd name="T1" fmla="*/ 6 h 11"/>
                      <a:gd name="T2" fmla="*/ 25 w 50"/>
                      <a:gd name="T3" fmla="*/ 0 h 11"/>
                      <a:gd name="T4" fmla="*/ 0 w 50"/>
                      <a:gd name="T5" fmla="*/ 6 h 11"/>
                      <a:gd name="T6" fmla="*/ 2 w 50"/>
                      <a:gd name="T7" fmla="*/ 11 h 11"/>
                      <a:gd name="T8" fmla="*/ 25 w 50"/>
                      <a:gd name="T9" fmla="*/ 5 h 11"/>
                      <a:gd name="T10" fmla="*/ 47 w 50"/>
                      <a:gd name="T11" fmla="*/ 11 h 11"/>
                      <a:gd name="T12" fmla="*/ 50 w 50"/>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50" h="11">
                        <a:moveTo>
                          <a:pt x="50" y="6"/>
                        </a:moveTo>
                        <a:cubicBezTo>
                          <a:pt x="43" y="2"/>
                          <a:pt x="34" y="0"/>
                          <a:pt x="25" y="0"/>
                        </a:cubicBezTo>
                        <a:cubicBezTo>
                          <a:pt x="16" y="0"/>
                          <a:pt x="7" y="2"/>
                          <a:pt x="0" y="6"/>
                        </a:cubicBezTo>
                        <a:cubicBezTo>
                          <a:pt x="2" y="11"/>
                          <a:pt x="2" y="11"/>
                          <a:pt x="2" y="11"/>
                        </a:cubicBezTo>
                        <a:cubicBezTo>
                          <a:pt x="9" y="7"/>
                          <a:pt x="17" y="5"/>
                          <a:pt x="25" y="5"/>
                        </a:cubicBezTo>
                        <a:cubicBezTo>
                          <a:pt x="33" y="5"/>
                          <a:pt x="41" y="7"/>
                          <a:pt x="47" y="11"/>
                        </a:cubicBezTo>
                        <a:lnTo>
                          <a:pt x="50" y="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grpSp>
            <p:nvGrpSpPr>
              <p:cNvPr id="25" name="Group 58"/>
              <p:cNvGrpSpPr/>
              <p:nvPr/>
            </p:nvGrpSpPr>
            <p:grpSpPr>
              <a:xfrm>
                <a:off x="6737340" y="1510523"/>
                <a:ext cx="4303649" cy="4339605"/>
                <a:chOff x="2949236" y="972275"/>
                <a:chExt cx="3227736" cy="3254695"/>
              </a:xfrm>
              <a:solidFill>
                <a:schemeClr val="bg1">
                  <a:lumMod val="85000"/>
                </a:schemeClr>
              </a:solidFill>
            </p:grpSpPr>
            <p:sp>
              <p:nvSpPr>
                <p:cNvPr id="31" name="Freeform: Shape 65"/>
                <p:cNvSpPr>
                  <a:spLocks/>
                </p:cNvSpPr>
                <p:nvPr/>
              </p:nvSpPr>
              <p:spPr bwMode="auto">
                <a:xfrm>
                  <a:off x="3863394" y="3855671"/>
                  <a:ext cx="305128" cy="137246"/>
                </a:xfrm>
                <a:custGeom>
                  <a:avLst/>
                  <a:gdLst>
                    <a:gd name="T0" fmla="*/ 54 w 69"/>
                    <a:gd name="T1" fmla="*/ 31 h 31"/>
                    <a:gd name="T2" fmla="*/ 69 w 69"/>
                    <a:gd name="T3" fmla="*/ 31 h 31"/>
                    <a:gd name="T4" fmla="*/ 69 w 69"/>
                    <a:gd name="T5" fmla="*/ 12 h 31"/>
                    <a:gd name="T6" fmla="*/ 61 w 69"/>
                    <a:gd name="T7" fmla="*/ 12 h 31"/>
                    <a:gd name="T8" fmla="*/ 61 w 69"/>
                    <a:gd name="T9" fmla="*/ 6 h 31"/>
                    <a:gd name="T10" fmla="*/ 54 w 69"/>
                    <a:gd name="T11" fmla="*/ 3 h 31"/>
                    <a:gd name="T12" fmla="*/ 54 w 69"/>
                    <a:gd name="T13" fmla="*/ 18 h 31"/>
                    <a:gd name="T14" fmla="*/ 60 w 69"/>
                    <a:gd name="T15" fmla="*/ 18 h 31"/>
                    <a:gd name="T16" fmla="*/ 60 w 69"/>
                    <a:gd name="T17" fmla="*/ 26 h 31"/>
                    <a:gd name="T18" fmla="*/ 60 w 69"/>
                    <a:gd name="T19" fmla="*/ 26 h 31"/>
                    <a:gd name="T20" fmla="*/ 54 w 69"/>
                    <a:gd name="T21" fmla="*/ 26 h 31"/>
                    <a:gd name="T22" fmla="*/ 54 w 69"/>
                    <a:gd name="T23" fmla="*/ 31 h 31"/>
                    <a:gd name="T24" fmla="*/ 45 w 69"/>
                    <a:gd name="T25" fmla="*/ 0 h 31"/>
                    <a:gd name="T26" fmla="*/ 45 w 69"/>
                    <a:gd name="T27" fmla="*/ 12 h 31"/>
                    <a:gd name="T28" fmla="*/ 34 w 69"/>
                    <a:gd name="T29" fmla="*/ 12 h 31"/>
                    <a:gd name="T30" fmla="*/ 34 w 69"/>
                    <a:gd name="T31" fmla="*/ 18 h 31"/>
                    <a:gd name="T32" fmla="*/ 40 w 69"/>
                    <a:gd name="T33" fmla="*/ 18 h 31"/>
                    <a:gd name="T34" fmla="*/ 40 w 69"/>
                    <a:gd name="T35" fmla="*/ 26 h 31"/>
                    <a:gd name="T36" fmla="*/ 40 w 69"/>
                    <a:gd name="T37" fmla="*/ 26 h 31"/>
                    <a:gd name="T38" fmla="*/ 34 w 69"/>
                    <a:gd name="T39" fmla="*/ 26 h 31"/>
                    <a:gd name="T40" fmla="*/ 34 w 69"/>
                    <a:gd name="T41" fmla="*/ 31 h 31"/>
                    <a:gd name="T42" fmla="*/ 54 w 69"/>
                    <a:gd name="T43" fmla="*/ 31 h 31"/>
                    <a:gd name="T44" fmla="*/ 54 w 69"/>
                    <a:gd name="T45" fmla="*/ 26 h 31"/>
                    <a:gd name="T46" fmla="*/ 48 w 69"/>
                    <a:gd name="T47" fmla="*/ 26 h 31"/>
                    <a:gd name="T48" fmla="*/ 48 w 69"/>
                    <a:gd name="T49" fmla="*/ 18 h 31"/>
                    <a:gd name="T50" fmla="*/ 54 w 69"/>
                    <a:gd name="T51" fmla="*/ 18 h 31"/>
                    <a:gd name="T52" fmla="*/ 54 w 69"/>
                    <a:gd name="T53" fmla="*/ 3 h 31"/>
                    <a:gd name="T54" fmla="*/ 45 w 69"/>
                    <a:gd name="T55" fmla="*/ 0 h 31"/>
                    <a:gd name="T56" fmla="*/ 34 w 69"/>
                    <a:gd name="T57" fmla="*/ 12 h 31"/>
                    <a:gd name="T58" fmla="*/ 15 w 69"/>
                    <a:gd name="T59" fmla="*/ 12 h 31"/>
                    <a:gd name="T60" fmla="*/ 15 w 69"/>
                    <a:gd name="T61" fmla="*/ 18 h 31"/>
                    <a:gd name="T62" fmla="*/ 21 w 69"/>
                    <a:gd name="T63" fmla="*/ 18 h 31"/>
                    <a:gd name="T64" fmla="*/ 21 w 69"/>
                    <a:gd name="T65" fmla="*/ 26 h 31"/>
                    <a:gd name="T66" fmla="*/ 21 w 69"/>
                    <a:gd name="T67" fmla="*/ 26 h 31"/>
                    <a:gd name="T68" fmla="*/ 15 w 69"/>
                    <a:gd name="T69" fmla="*/ 26 h 31"/>
                    <a:gd name="T70" fmla="*/ 15 w 69"/>
                    <a:gd name="T71" fmla="*/ 31 h 31"/>
                    <a:gd name="T72" fmla="*/ 34 w 69"/>
                    <a:gd name="T73" fmla="*/ 31 h 31"/>
                    <a:gd name="T74" fmla="*/ 34 w 69"/>
                    <a:gd name="T75" fmla="*/ 26 h 31"/>
                    <a:gd name="T76" fmla="*/ 29 w 69"/>
                    <a:gd name="T77" fmla="*/ 26 h 31"/>
                    <a:gd name="T78" fmla="*/ 29 w 69"/>
                    <a:gd name="T79" fmla="*/ 18 h 31"/>
                    <a:gd name="T80" fmla="*/ 34 w 69"/>
                    <a:gd name="T81" fmla="*/ 18 h 31"/>
                    <a:gd name="T82" fmla="*/ 34 w 69"/>
                    <a:gd name="T83" fmla="*/ 12 h 31"/>
                    <a:gd name="T84" fmla="*/ 15 w 69"/>
                    <a:gd name="T85" fmla="*/ 12 h 31"/>
                    <a:gd name="T86" fmla="*/ 0 w 69"/>
                    <a:gd name="T87" fmla="*/ 12 h 31"/>
                    <a:gd name="T88" fmla="*/ 0 w 69"/>
                    <a:gd name="T89" fmla="*/ 31 h 31"/>
                    <a:gd name="T90" fmla="*/ 15 w 69"/>
                    <a:gd name="T91" fmla="*/ 31 h 31"/>
                    <a:gd name="T92" fmla="*/ 15 w 69"/>
                    <a:gd name="T93" fmla="*/ 26 h 31"/>
                    <a:gd name="T94" fmla="*/ 9 w 69"/>
                    <a:gd name="T95" fmla="*/ 26 h 31"/>
                    <a:gd name="T96" fmla="*/ 9 w 69"/>
                    <a:gd name="T97" fmla="*/ 18 h 31"/>
                    <a:gd name="T98" fmla="*/ 15 w 69"/>
                    <a:gd name="T99" fmla="*/ 18 h 31"/>
                    <a:gd name="T100" fmla="*/ 15 w 69"/>
                    <a:gd name="T10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31">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2" name="Freeform: Shape 66"/>
                <p:cNvSpPr>
                  <a:spLocks/>
                </p:cNvSpPr>
                <p:nvPr/>
              </p:nvSpPr>
              <p:spPr bwMode="auto">
                <a:xfrm>
                  <a:off x="3788643" y="4001495"/>
                  <a:ext cx="414189" cy="132345"/>
                </a:xfrm>
                <a:custGeom>
                  <a:avLst/>
                  <a:gdLst>
                    <a:gd name="T0" fmla="*/ 328 w 338"/>
                    <a:gd name="T1" fmla="*/ 108 h 108"/>
                    <a:gd name="T2" fmla="*/ 338 w 338"/>
                    <a:gd name="T3" fmla="*/ 0 h 108"/>
                    <a:gd name="T4" fmla="*/ 0 w 338"/>
                    <a:gd name="T5" fmla="*/ 0 h 108"/>
                    <a:gd name="T6" fmla="*/ 39 w 338"/>
                    <a:gd name="T7" fmla="*/ 108 h 108"/>
                    <a:gd name="T8" fmla="*/ 328 w 338"/>
                    <a:gd name="T9" fmla="*/ 108 h 108"/>
                  </a:gdLst>
                  <a:ahLst/>
                  <a:cxnLst>
                    <a:cxn ang="0">
                      <a:pos x="T0" y="T1"/>
                    </a:cxn>
                    <a:cxn ang="0">
                      <a:pos x="T2" y="T3"/>
                    </a:cxn>
                    <a:cxn ang="0">
                      <a:pos x="T4" y="T5"/>
                    </a:cxn>
                    <a:cxn ang="0">
                      <a:pos x="T6" y="T7"/>
                    </a:cxn>
                    <a:cxn ang="0">
                      <a:pos x="T8" y="T9"/>
                    </a:cxn>
                  </a:cxnLst>
                  <a:rect l="0" t="0" r="r" b="b"/>
                  <a:pathLst>
                    <a:path w="338" h="108">
                      <a:moveTo>
                        <a:pt x="328" y="108"/>
                      </a:moveTo>
                      <a:lnTo>
                        <a:pt x="338" y="0"/>
                      </a:lnTo>
                      <a:lnTo>
                        <a:pt x="0" y="0"/>
                      </a:lnTo>
                      <a:lnTo>
                        <a:pt x="39" y="108"/>
                      </a:lnTo>
                      <a:lnTo>
                        <a:pt x="328" y="108"/>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3" name="Freeform: Shape 67"/>
                <p:cNvSpPr>
                  <a:spLocks/>
                </p:cNvSpPr>
                <p:nvPr/>
              </p:nvSpPr>
              <p:spPr bwMode="auto">
                <a:xfrm>
                  <a:off x="3112216" y="3051800"/>
                  <a:ext cx="194841" cy="278169"/>
                </a:xfrm>
                <a:custGeom>
                  <a:avLst/>
                  <a:gdLst>
                    <a:gd name="T0" fmla="*/ 41 w 44"/>
                    <a:gd name="T1" fmla="*/ 0 h 63"/>
                    <a:gd name="T2" fmla="*/ 0 w 44"/>
                    <a:gd name="T3" fmla="*/ 43 h 63"/>
                    <a:gd name="T4" fmla="*/ 5 w 44"/>
                    <a:gd name="T5" fmla="*/ 63 h 63"/>
                    <a:gd name="T6" fmla="*/ 5 w 44"/>
                    <a:gd name="T7" fmla="*/ 52 h 63"/>
                    <a:gd name="T8" fmla="*/ 7 w 44"/>
                    <a:gd name="T9" fmla="*/ 46 h 63"/>
                    <a:gd name="T10" fmla="*/ 7 w 44"/>
                    <a:gd name="T11" fmla="*/ 43 h 63"/>
                    <a:gd name="T12" fmla="*/ 43 w 44"/>
                    <a:gd name="T13" fmla="*/ 7 h 63"/>
                    <a:gd name="T14" fmla="*/ 44 w 44"/>
                    <a:gd name="T15" fmla="*/ 7 h 63"/>
                    <a:gd name="T16" fmla="*/ 41 w 44"/>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3">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4" name="Freeform: Shape 68"/>
                <p:cNvSpPr>
                  <a:spLocks/>
                </p:cNvSpPr>
                <p:nvPr/>
              </p:nvSpPr>
              <p:spPr bwMode="auto">
                <a:xfrm>
                  <a:off x="3147753" y="3241739"/>
                  <a:ext cx="84553" cy="150726"/>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5" name="Freeform: Shape 69"/>
                <p:cNvSpPr>
                  <a:spLocks/>
                </p:cNvSpPr>
                <p:nvPr/>
              </p:nvSpPr>
              <p:spPr bwMode="auto">
                <a:xfrm>
                  <a:off x="3373229" y="3241739"/>
                  <a:ext cx="79652" cy="150726"/>
                </a:xfrm>
                <a:custGeom>
                  <a:avLst/>
                  <a:gdLst>
                    <a:gd name="T0" fmla="*/ 1 w 18"/>
                    <a:gd name="T1" fmla="*/ 0 h 34"/>
                    <a:gd name="T2" fmla="*/ 0 w 18"/>
                    <a:gd name="T3" fmla="*/ 0 h 34"/>
                    <a:gd name="T4" fmla="*/ 0 w 18"/>
                    <a:gd name="T5" fmla="*/ 34 h 34"/>
                    <a:gd name="T6" fmla="*/ 6 w 18"/>
                    <a:gd name="T7" fmla="*/ 34 h 34"/>
                    <a:gd name="T8" fmla="*/ 18 w 18"/>
                    <a:gd name="T9" fmla="*/ 28 h 34"/>
                    <a:gd name="T10" fmla="*/ 1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6" name="Rectangle 70"/>
                <p:cNvSpPr>
                  <a:spLocks/>
                </p:cNvSpPr>
                <p:nvPr/>
              </p:nvSpPr>
              <p:spPr bwMode="auto">
                <a:xfrm>
                  <a:off x="4927052" y="1069082"/>
                  <a:ext cx="62496" cy="22057"/>
                </a:xfrm>
                <a:prstGeom prst="rect">
                  <a:avLst/>
                </a:pr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7" name="Freeform: Shape 71"/>
                <p:cNvSpPr>
                  <a:spLocks/>
                </p:cNvSpPr>
                <p:nvPr/>
              </p:nvSpPr>
              <p:spPr bwMode="auto">
                <a:xfrm>
                  <a:off x="4697900" y="1104619"/>
                  <a:ext cx="330861" cy="225476"/>
                </a:xfrm>
                <a:custGeom>
                  <a:avLst/>
                  <a:gdLst>
                    <a:gd name="T0" fmla="*/ 75 w 75"/>
                    <a:gd name="T1" fmla="*/ 51 h 51"/>
                    <a:gd name="T2" fmla="*/ 75 w 75"/>
                    <a:gd name="T3" fmla="*/ 0 h 51"/>
                    <a:gd name="T4" fmla="*/ 0 w 75"/>
                    <a:gd name="T5" fmla="*/ 0 h 51"/>
                    <a:gd name="T6" fmla="*/ 0 w 75"/>
                    <a:gd name="T7" fmla="*/ 34 h 51"/>
                    <a:gd name="T8" fmla="*/ 19 w 75"/>
                    <a:gd name="T9" fmla="*/ 37 h 51"/>
                    <a:gd name="T10" fmla="*/ 17 w 75"/>
                    <a:gd name="T11" fmla="*/ 27 h 51"/>
                    <a:gd name="T12" fmla="*/ 38 w 75"/>
                    <a:gd name="T13" fmla="*/ 6 h 51"/>
                    <a:gd name="T14" fmla="*/ 38 w 75"/>
                    <a:gd name="T15" fmla="*/ 6 h 51"/>
                    <a:gd name="T16" fmla="*/ 58 w 75"/>
                    <a:gd name="T17" fmla="*/ 27 h 51"/>
                    <a:gd name="T18" fmla="*/ 50 w 75"/>
                    <a:gd name="T19" fmla="*/ 43 h 51"/>
                    <a:gd name="T20" fmla="*/ 75 w 7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1">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8" name="Freeform: Shape 72"/>
                <p:cNvSpPr>
                  <a:spLocks/>
                </p:cNvSpPr>
                <p:nvPr/>
              </p:nvSpPr>
              <p:spPr bwMode="auto">
                <a:xfrm>
                  <a:off x="4799609" y="1157312"/>
                  <a:ext cx="127443" cy="128668"/>
                </a:xfrm>
                <a:custGeom>
                  <a:avLst/>
                  <a:gdLst>
                    <a:gd name="T0" fmla="*/ 16 w 29"/>
                    <a:gd name="T1" fmla="*/ 29 h 29"/>
                    <a:gd name="T2" fmla="*/ 29 w 29"/>
                    <a:gd name="T3" fmla="*/ 15 h 29"/>
                    <a:gd name="T4" fmla="*/ 15 w 29"/>
                    <a:gd name="T5" fmla="*/ 0 h 29"/>
                    <a:gd name="T6" fmla="*/ 0 w 29"/>
                    <a:gd name="T7" fmla="*/ 15 h 29"/>
                    <a:gd name="T8" fmla="*/ 8 w 29"/>
                    <a:gd name="T9" fmla="*/ 27 h 29"/>
                    <a:gd name="T10" fmla="*/ 16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9" name="Freeform: Shape 73"/>
                <p:cNvSpPr>
                  <a:spLocks/>
                </p:cNvSpPr>
                <p:nvPr/>
              </p:nvSpPr>
              <p:spPr bwMode="auto">
                <a:xfrm>
                  <a:off x="3020310" y="2380274"/>
                  <a:ext cx="215673" cy="189939"/>
                </a:xfrm>
                <a:custGeom>
                  <a:avLst/>
                  <a:gdLst>
                    <a:gd name="T0" fmla="*/ 49 w 49"/>
                    <a:gd name="T1" fmla="*/ 1 h 43"/>
                    <a:gd name="T2" fmla="*/ 41 w 49"/>
                    <a:gd name="T3" fmla="*/ 0 h 43"/>
                    <a:gd name="T4" fmla="*/ 20 w 49"/>
                    <a:gd name="T5" fmla="*/ 21 h 43"/>
                    <a:gd name="T6" fmla="*/ 12 w 49"/>
                    <a:gd name="T7" fmla="*/ 18 h 43"/>
                    <a:gd name="T8" fmla="*/ 0 w 49"/>
                    <a:gd name="T9" fmla="*/ 30 h 43"/>
                    <a:gd name="T10" fmla="*/ 12 w 49"/>
                    <a:gd name="T11" fmla="*/ 43 h 43"/>
                    <a:gd name="T12" fmla="*/ 40 w 49"/>
                    <a:gd name="T13" fmla="*/ 43 h 43"/>
                    <a:gd name="T14" fmla="*/ 41 w 49"/>
                    <a:gd name="T15" fmla="*/ 43 h 43"/>
                    <a:gd name="T16" fmla="*/ 45 w 49"/>
                    <a:gd name="T17" fmla="*/ 43 h 43"/>
                    <a:gd name="T18" fmla="*/ 49 w 49"/>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3">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0" name="Rectangle 74"/>
                <p:cNvSpPr>
                  <a:spLocks/>
                </p:cNvSpPr>
                <p:nvPr/>
              </p:nvSpPr>
              <p:spPr bwMode="auto">
                <a:xfrm>
                  <a:off x="3059523" y="2583692"/>
                  <a:ext cx="26959" cy="62496"/>
                </a:xfrm>
                <a:prstGeom prst="rect">
                  <a:avLst/>
                </a:pr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1" name="Rectangle 75"/>
                <p:cNvSpPr>
                  <a:spLocks/>
                </p:cNvSpPr>
                <p:nvPr/>
              </p:nvSpPr>
              <p:spPr bwMode="auto">
                <a:xfrm>
                  <a:off x="3125695" y="2619229"/>
                  <a:ext cx="26959" cy="57594"/>
                </a:xfrm>
                <a:prstGeom prst="rect">
                  <a:avLst/>
                </a:pr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2" name="Rectangle 76"/>
                <p:cNvSpPr>
                  <a:spLocks/>
                </p:cNvSpPr>
                <p:nvPr/>
              </p:nvSpPr>
              <p:spPr bwMode="auto">
                <a:xfrm>
                  <a:off x="3188191" y="2583692"/>
                  <a:ext cx="25734" cy="62496"/>
                </a:xfrm>
                <a:prstGeom prst="rect">
                  <a:avLst/>
                </a:pr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3" name="Freeform: Shape 77"/>
                <p:cNvSpPr>
                  <a:spLocks/>
                </p:cNvSpPr>
                <p:nvPr/>
              </p:nvSpPr>
              <p:spPr bwMode="auto">
                <a:xfrm>
                  <a:off x="5196643" y="3899786"/>
                  <a:ext cx="296550" cy="291648"/>
                </a:xfrm>
                <a:custGeom>
                  <a:avLst/>
                  <a:gdLst>
                    <a:gd name="T0" fmla="*/ 34 w 67"/>
                    <a:gd name="T1" fmla="*/ 4 h 66"/>
                    <a:gd name="T2" fmla="*/ 37 w 67"/>
                    <a:gd name="T3" fmla="*/ 5 h 66"/>
                    <a:gd name="T4" fmla="*/ 38 w 67"/>
                    <a:gd name="T5" fmla="*/ 0 h 66"/>
                    <a:gd name="T6" fmla="*/ 48 w 67"/>
                    <a:gd name="T7" fmla="*/ 3 h 66"/>
                    <a:gd name="T8" fmla="*/ 47 w 67"/>
                    <a:gd name="T9" fmla="*/ 8 h 66"/>
                    <a:gd name="T10" fmla="*/ 56 w 67"/>
                    <a:gd name="T11" fmla="*/ 15 h 66"/>
                    <a:gd name="T12" fmla="*/ 60 w 67"/>
                    <a:gd name="T13" fmla="*/ 13 h 66"/>
                    <a:gd name="T14" fmla="*/ 65 w 67"/>
                    <a:gd name="T15" fmla="*/ 22 h 66"/>
                    <a:gd name="T16" fmla="*/ 61 w 67"/>
                    <a:gd name="T17" fmla="*/ 24 h 66"/>
                    <a:gd name="T18" fmla="*/ 62 w 67"/>
                    <a:gd name="T19" fmla="*/ 36 h 66"/>
                    <a:gd name="T20" fmla="*/ 67 w 67"/>
                    <a:gd name="T21" fmla="*/ 38 h 66"/>
                    <a:gd name="T22" fmla="*/ 64 w 67"/>
                    <a:gd name="T23" fmla="*/ 48 h 66"/>
                    <a:gd name="T24" fmla="*/ 59 w 67"/>
                    <a:gd name="T25" fmla="*/ 46 h 66"/>
                    <a:gd name="T26" fmla="*/ 52 w 67"/>
                    <a:gd name="T27" fmla="*/ 56 h 66"/>
                    <a:gd name="T28" fmla="*/ 54 w 67"/>
                    <a:gd name="T29" fmla="*/ 60 h 66"/>
                    <a:gd name="T30" fmla="*/ 45 w 67"/>
                    <a:gd name="T31" fmla="*/ 65 h 66"/>
                    <a:gd name="T32" fmla="*/ 42 w 67"/>
                    <a:gd name="T33" fmla="*/ 60 h 66"/>
                    <a:gd name="T34" fmla="*/ 34 w 67"/>
                    <a:gd name="T35" fmla="*/ 62 h 66"/>
                    <a:gd name="T36" fmla="*/ 34 w 67"/>
                    <a:gd name="T37" fmla="*/ 54 h 66"/>
                    <a:gd name="T38" fmla="*/ 54 w 67"/>
                    <a:gd name="T39" fmla="*/ 39 h 66"/>
                    <a:gd name="T40" fmla="*/ 40 w 67"/>
                    <a:gd name="T41" fmla="*/ 13 h 66"/>
                    <a:gd name="T42" fmla="*/ 34 w 67"/>
                    <a:gd name="T43" fmla="*/ 12 h 66"/>
                    <a:gd name="T44" fmla="*/ 34 w 67"/>
                    <a:gd name="T45" fmla="*/ 4 h 66"/>
                    <a:gd name="T46" fmla="*/ 16 w 67"/>
                    <a:gd name="T47" fmla="*/ 11 h 66"/>
                    <a:gd name="T48" fmla="*/ 13 w 67"/>
                    <a:gd name="T49" fmla="*/ 6 h 66"/>
                    <a:gd name="T50" fmla="*/ 23 w 67"/>
                    <a:gd name="T51" fmla="*/ 1 h 66"/>
                    <a:gd name="T52" fmla="*/ 25 w 67"/>
                    <a:gd name="T53" fmla="*/ 6 h 66"/>
                    <a:gd name="T54" fmla="*/ 34 w 67"/>
                    <a:gd name="T55" fmla="*/ 4 h 66"/>
                    <a:gd name="T56" fmla="*/ 34 w 67"/>
                    <a:gd name="T57" fmla="*/ 12 h 66"/>
                    <a:gd name="T58" fmla="*/ 13 w 67"/>
                    <a:gd name="T59" fmla="*/ 27 h 66"/>
                    <a:gd name="T60" fmla="*/ 27 w 67"/>
                    <a:gd name="T61" fmla="*/ 53 h 66"/>
                    <a:gd name="T62" fmla="*/ 27 w 67"/>
                    <a:gd name="T63" fmla="*/ 53 h 66"/>
                    <a:gd name="T64" fmla="*/ 34 w 67"/>
                    <a:gd name="T65" fmla="*/ 54 h 66"/>
                    <a:gd name="T66" fmla="*/ 34 w 67"/>
                    <a:gd name="T67" fmla="*/ 62 h 66"/>
                    <a:gd name="T68" fmla="*/ 30 w 67"/>
                    <a:gd name="T69" fmla="*/ 62 h 66"/>
                    <a:gd name="T70" fmla="*/ 29 w 67"/>
                    <a:gd name="T71" fmla="*/ 66 h 66"/>
                    <a:gd name="T72" fmla="*/ 19 w 67"/>
                    <a:gd name="T73" fmla="*/ 63 h 66"/>
                    <a:gd name="T74" fmla="*/ 20 w 67"/>
                    <a:gd name="T75" fmla="*/ 59 h 66"/>
                    <a:gd name="T76" fmla="*/ 11 w 67"/>
                    <a:gd name="T77" fmla="*/ 51 h 66"/>
                    <a:gd name="T78" fmla="*/ 7 w 67"/>
                    <a:gd name="T79" fmla="*/ 53 h 66"/>
                    <a:gd name="T80" fmla="*/ 2 w 67"/>
                    <a:gd name="T81" fmla="*/ 44 h 66"/>
                    <a:gd name="T82" fmla="*/ 6 w 67"/>
                    <a:gd name="T83" fmla="*/ 42 h 66"/>
                    <a:gd name="T84" fmla="*/ 5 w 67"/>
                    <a:gd name="T85" fmla="*/ 30 h 66"/>
                    <a:gd name="T86" fmla="*/ 0 w 67"/>
                    <a:gd name="T87" fmla="*/ 28 h 66"/>
                    <a:gd name="T88" fmla="*/ 3 w 67"/>
                    <a:gd name="T89" fmla="*/ 18 h 66"/>
                    <a:gd name="T90" fmla="*/ 8 w 67"/>
                    <a:gd name="T91" fmla="*/ 20 h 66"/>
                    <a:gd name="T92" fmla="*/ 16 w 67"/>
                    <a:gd name="T93"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4" name="Freeform: Shape 78"/>
                <p:cNvSpPr>
                  <a:spLocks/>
                </p:cNvSpPr>
                <p:nvPr/>
              </p:nvSpPr>
              <p:spPr bwMode="auto">
                <a:xfrm>
                  <a:off x="5917185" y="2522422"/>
                  <a:ext cx="259787" cy="286747"/>
                </a:xfrm>
                <a:custGeom>
                  <a:avLst/>
                  <a:gdLst>
                    <a:gd name="T0" fmla="*/ 27 w 59"/>
                    <a:gd name="T1" fmla="*/ 65 h 65"/>
                    <a:gd name="T2" fmla="*/ 59 w 59"/>
                    <a:gd name="T3" fmla="*/ 33 h 65"/>
                    <a:gd name="T4" fmla="*/ 27 w 59"/>
                    <a:gd name="T5" fmla="*/ 0 h 65"/>
                    <a:gd name="T6" fmla="*/ 27 w 59"/>
                    <a:gd name="T7" fmla="*/ 0 h 65"/>
                    <a:gd name="T8" fmla="*/ 27 w 59"/>
                    <a:gd name="T9" fmla="*/ 23 h 65"/>
                    <a:gd name="T10" fmla="*/ 43 w 59"/>
                    <a:gd name="T11" fmla="*/ 16 h 65"/>
                    <a:gd name="T12" fmla="*/ 33 w 59"/>
                    <a:gd name="T13" fmla="*/ 39 h 65"/>
                    <a:gd name="T14" fmla="*/ 27 w 59"/>
                    <a:gd name="T15" fmla="*/ 42 h 65"/>
                    <a:gd name="T16" fmla="*/ 27 w 59"/>
                    <a:gd name="T17" fmla="*/ 65 h 65"/>
                    <a:gd name="T18" fmla="*/ 27 w 59"/>
                    <a:gd name="T19" fmla="*/ 0 h 65"/>
                    <a:gd name="T20" fmla="*/ 1 w 59"/>
                    <a:gd name="T21" fmla="*/ 12 h 65"/>
                    <a:gd name="T22" fmla="*/ 1 w 59"/>
                    <a:gd name="T23" fmla="*/ 18 h 65"/>
                    <a:gd name="T24" fmla="*/ 0 w 59"/>
                    <a:gd name="T25" fmla="*/ 51 h 65"/>
                    <a:gd name="T26" fmla="*/ 27 w 59"/>
                    <a:gd name="T27" fmla="*/ 65 h 65"/>
                    <a:gd name="T28" fmla="*/ 27 w 59"/>
                    <a:gd name="T29" fmla="*/ 42 h 65"/>
                    <a:gd name="T30" fmla="*/ 10 w 59"/>
                    <a:gd name="T31" fmla="*/ 49 h 65"/>
                    <a:gd name="T32" fmla="*/ 20 w 59"/>
                    <a:gd name="T33" fmla="*/ 26 h 65"/>
                    <a:gd name="T34" fmla="*/ 20 w 59"/>
                    <a:gd name="T35" fmla="*/ 26 h 65"/>
                    <a:gd name="T36" fmla="*/ 27 w 59"/>
                    <a:gd name="T37" fmla="*/ 23 h 65"/>
                    <a:gd name="T38" fmla="*/ 27 w 59"/>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5" name="Freeform: Shape 79"/>
                <p:cNvSpPr>
                  <a:spLocks/>
                </p:cNvSpPr>
                <p:nvPr/>
              </p:nvSpPr>
              <p:spPr bwMode="auto">
                <a:xfrm>
                  <a:off x="4291063" y="1038447"/>
                  <a:ext cx="256111" cy="220574"/>
                </a:xfrm>
                <a:custGeom>
                  <a:avLst/>
                  <a:gdLst>
                    <a:gd name="T0" fmla="*/ 48 w 58"/>
                    <a:gd name="T1" fmla="*/ 38 h 50"/>
                    <a:gd name="T2" fmla="*/ 44 w 58"/>
                    <a:gd name="T3" fmla="*/ 8 h 50"/>
                    <a:gd name="T4" fmla="*/ 27 w 58"/>
                    <a:gd name="T5" fmla="*/ 0 h 50"/>
                    <a:gd name="T6" fmla="*/ 27 w 58"/>
                    <a:gd name="T7" fmla="*/ 20 h 50"/>
                    <a:gd name="T8" fmla="*/ 42 w 58"/>
                    <a:gd name="T9" fmla="*/ 20 h 50"/>
                    <a:gd name="T10" fmla="*/ 42 w 58"/>
                    <a:gd name="T11" fmla="*/ 30 h 50"/>
                    <a:gd name="T12" fmla="*/ 42 w 58"/>
                    <a:gd name="T13" fmla="*/ 30 h 50"/>
                    <a:gd name="T14" fmla="*/ 42 w 58"/>
                    <a:gd name="T15" fmla="*/ 30 h 50"/>
                    <a:gd name="T16" fmla="*/ 27 w 58"/>
                    <a:gd name="T17" fmla="*/ 30 h 50"/>
                    <a:gd name="T18" fmla="*/ 27 w 58"/>
                    <a:gd name="T19" fmla="*/ 50 h 50"/>
                    <a:gd name="T20" fmla="*/ 40 w 58"/>
                    <a:gd name="T21" fmla="*/ 46 h 50"/>
                    <a:gd name="T22" fmla="*/ 43 w 58"/>
                    <a:gd name="T23" fmla="*/ 49 h 50"/>
                    <a:gd name="T24" fmla="*/ 58 w 58"/>
                    <a:gd name="T25" fmla="*/ 48 h 50"/>
                    <a:gd name="T26" fmla="*/ 48 w 58"/>
                    <a:gd name="T27" fmla="*/ 38 h 50"/>
                    <a:gd name="T28" fmla="*/ 27 w 58"/>
                    <a:gd name="T29" fmla="*/ 0 h 50"/>
                    <a:gd name="T30" fmla="*/ 9 w 58"/>
                    <a:gd name="T31" fmla="*/ 8 h 50"/>
                    <a:gd name="T32" fmla="*/ 9 w 58"/>
                    <a:gd name="T33" fmla="*/ 43 h 50"/>
                    <a:gd name="T34" fmla="*/ 27 w 58"/>
                    <a:gd name="T35" fmla="*/ 50 h 50"/>
                    <a:gd name="T36" fmla="*/ 27 w 58"/>
                    <a:gd name="T37" fmla="*/ 30 h 50"/>
                    <a:gd name="T38" fmla="*/ 12 w 58"/>
                    <a:gd name="T39" fmla="*/ 30 h 50"/>
                    <a:gd name="T40" fmla="*/ 12 w 58"/>
                    <a:gd name="T41" fmla="*/ 20 h 50"/>
                    <a:gd name="T42" fmla="*/ 27 w 58"/>
                    <a:gd name="T43" fmla="*/ 20 h 50"/>
                    <a:gd name="T44" fmla="*/ 27 w 58"/>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0">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6" name="Oval 80"/>
                <p:cNvSpPr>
                  <a:spLocks/>
                </p:cNvSpPr>
                <p:nvPr/>
              </p:nvSpPr>
              <p:spPr bwMode="auto">
                <a:xfrm>
                  <a:off x="5832632" y="3219682"/>
                  <a:ext cx="84553" cy="84553"/>
                </a:xfrm>
                <a:prstGeom prst="ellipse">
                  <a:avLst/>
                </a:pr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7" name="Freeform: Shape 81"/>
                <p:cNvSpPr>
                  <a:spLocks/>
                </p:cNvSpPr>
                <p:nvPr/>
              </p:nvSpPr>
              <p:spPr bwMode="auto">
                <a:xfrm>
                  <a:off x="5797095" y="3180468"/>
                  <a:ext cx="159304" cy="234054"/>
                </a:xfrm>
                <a:custGeom>
                  <a:avLst/>
                  <a:gdLst>
                    <a:gd name="T0" fmla="*/ 36 w 36"/>
                    <a:gd name="T1" fmla="*/ 0 h 53"/>
                    <a:gd name="T2" fmla="*/ 18 w 36"/>
                    <a:gd name="T3" fmla="*/ 0 h 53"/>
                    <a:gd name="T4" fmla="*/ 18 w 36"/>
                    <a:gd name="T5" fmla="*/ 4 h 53"/>
                    <a:gd name="T6" fmla="*/ 18 w 36"/>
                    <a:gd name="T7" fmla="*/ 4 h 53"/>
                    <a:gd name="T8" fmla="*/ 32 w 36"/>
                    <a:gd name="T9" fmla="*/ 18 h 53"/>
                    <a:gd name="T10" fmla="*/ 18 w 36"/>
                    <a:gd name="T11" fmla="*/ 32 h 53"/>
                    <a:gd name="T12" fmla="*/ 18 w 36"/>
                    <a:gd name="T13" fmla="*/ 32 h 53"/>
                    <a:gd name="T14" fmla="*/ 18 w 36"/>
                    <a:gd name="T15" fmla="*/ 32 h 53"/>
                    <a:gd name="T16" fmla="*/ 18 w 36"/>
                    <a:gd name="T17" fmla="*/ 38 h 53"/>
                    <a:gd name="T18" fmla="*/ 18 w 36"/>
                    <a:gd name="T19" fmla="*/ 38 h 53"/>
                    <a:gd name="T20" fmla="*/ 22 w 36"/>
                    <a:gd name="T21" fmla="*/ 43 h 53"/>
                    <a:gd name="T22" fmla="*/ 18 w 36"/>
                    <a:gd name="T23" fmla="*/ 48 h 53"/>
                    <a:gd name="T24" fmla="*/ 18 w 36"/>
                    <a:gd name="T25" fmla="*/ 48 h 53"/>
                    <a:gd name="T26" fmla="*/ 18 w 36"/>
                    <a:gd name="T27" fmla="*/ 48 h 53"/>
                    <a:gd name="T28" fmla="*/ 18 w 36"/>
                    <a:gd name="T29" fmla="*/ 53 h 53"/>
                    <a:gd name="T30" fmla="*/ 36 w 36"/>
                    <a:gd name="T31" fmla="*/ 53 h 53"/>
                    <a:gd name="T32" fmla="*/ 36 w 36"/>
                    <a:gd name="T33" fmla="*/ 0 h 53"/>
                    <a:gd name="T34" fmla="*/ 18 w 36"/>
                    <a:gd name="T35" fmla="*/ 0 h 53"/>
                    <a:gd name="T36" fmla="*/ 0 w 36"/>
                    <a:gd name="T37" fmla="*/ 0 h 53"/>
                    <a:gd name="T38" fmla="*/ 0 w 36"/>
                    <a:gd name="T39" fmla="*/ 53 h 53"/>
                    <a:gd name="T40" fmla="*/ 18 w 36"/>
                    <a:gd name="T41" fmla="*/ 53 h 53"/>
                    <a:gd name="T42" fmla="*/ 18 w 36"/>
                    <a:gd name="T43" fmla="*/ 48 h 53"/>
                    <a:gd name="T44" fmla="*/ 13 w 36"/>
                    <a:gd name="T45" fmla="*/ 43 h 53"/>
                    <a:gd name="T46" fmla="*/ 18 w 36"/>
                    <a:gd name="T47" fmla="*/ 38 h 53"/>
                    <a:gd name="T48" fmla="*/ 18 w 36"/>
                    <a:gd name="T49" fmla="*/ 32 h 53"/>
                    <a:gd name="T50" fmla="*/ 4 w 36"/>
                    <a:gd name="T51" fmla="*/ 18 h 53"/>
                    <a:gd name="T52" fmla="*/ 18 w 36"/>
                    <a:gd name="T53" fmla="*/ 4 h 53"/>
                    <a:gd name="T54" fmla="*/ 18 w 36"/>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53">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8" name="Freeform: Shape 82"/>
                <p:cNvSpPr>
                  <a:spLocks/>
                </p:cNvSpPr>
                <p:nvPr/>
              </p:nvSpPr>
              <p:spPr bwMode="auto">
                <a:xfrm>
                  <a:off x="5651271" y="3219682"/>
                  <a:ext cx="123767" cy="194841"/>
                </a:xfrm>
                <a:custGeom>
                  <a:avLst/>
                  <a:gdLst>
                    <a:gd name="T0" fmla="*/ 0 w 28"/>
                    <a:gd name="T1" fmla="*/ 44 h 44"/>
                    <a:gd name="T2" fmla="*/ 28 w 28"/>
                    <a:gd name="T3" fmla="*/ 44 h 44"/>
                    <a:gd name="T4" fmla="*/ 28 w 28"/>
                    <a:gd name="T5" fmla="*/ 0 h 44"/>
                    <a:gd name="T6" fmla="*/ 24 w 28"/>
                    <a:gd name="T7" fmla="*/ 8 h 44"/>
                    <a:gd name="T8" fmla="*/ 24 w 28"/>
                    <a:gd name="T9" fmla="*/ 9 h 44"/>
                    <a:gd name="T10" fmla="*/ 15 w 28"/>
                    <a:gd name="T11" fmla="*/ 22 h 44"/>
                    <a:gd name="T12" fmla="*/ 10 w 28"/>
                    <a:gd name="T13" fmla="*/ 29 h 44"/>
                    <a:gd name="T14" fmla="*/ 15 w 28"/>
                    <a:gd name="T15" fmla="*/ 34 h 44"/>
                    <a:gd name="T16" fmla="*/ 10 w 28"/>
                    <a:gd name="T17" fmla="*/ 39 h 44"/>
                    <a:gd name="T18" fmla="*/ 10 w 28"/>
                    <a:gd name="T19" fmla="*/ 39 h 44"/>
                    <a:gd name="T20" fmla="*/ 6 w 28"/>
                    <a:gd name="T21" fmla="*/ 36 h 44"/>
                    <a:gd name="T22" fmla="*/ 0 w 28"/>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9" name="Freeform: Shape 83"/>
                <p:cNvSpPr>
                  <a:spLocks/>
                </p:cNvSpPr>
                <p:nvPr/>
              </p:nvSpPr>
              <p:spPr bwMode="auto">
                <a:xfrm>
                  <a:off x="5678230" y="1788400"/>
                  <a:ext cx="118865" cy="62496"/>
                </a:xfrm>
                <a:custGeom>
                  <a:avLst/>
                  <a:gdLst>
                    <a:gd name="T0" fmla="*/ 22 w 27"/>
                    <a:gd name="T1" fmla="*/ 9 h 14"/>
                    <a:gd name="T2" fmla="*/ 0 w 27"/>
                    <a:gd name="T3" fmla="*/ 9 h 14"/>
                    <a:gd name="T4" fmla="*/ 4 w 27"/>
                    <a:gd name="T5" fmla="*/ 14 h 14"/>
                    <a:gd name="T6" fmla="*/ 27 w 27"/>
                    <a:gd name="T7" fmla="*/ 14 h 14"/>
                    <a:gd name="T8" fmla="*/ 27 w 27"/>
                    <a:gd name="T9" fmla="*/ 0 h 14"/>
                    <a:gd name="T10" fmla="*/ 22 w 27"/>
                    <a:gd name="T11" fmla="*/ 0 h 14"/>
                    <a:gd name="T12" fmla="*/ 22 w 27"/>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0" name="Freeform: Shape 84"/>
                <p:cNvSpPr>
                  <a:spLocks/>
                </p:cNvSpPr>
                <p:nvPr/>
              </p:nvSpPr>
              <p:spPr bwMode="auto">
                <a:xfrm>
                  <a:off x="5585098" y="1603362"/>
                  <a:ext cx="181361" cy="207095"/>
                </a:xfrm>
                <a:custGeom>
                  <a:avLst/>
                  <a:gdLst>
                    <a:gd name="T0" fmla="*/ 5 w 41"/>
                    <a:gd name="T1" fmla="*/ 27 h 47"/>
                    <a:gd name="T2" fmla="*/ 5 w 41"/>
                    <a:gd name="T3" fmla="*/ 30 h 47"/>
                    <a:gd name="T4" fmla="*/ 18 w 41"/>
                    <a:gd name="T5" fmla="*/ 47 h 47"/>
                    <a:gd name="T6" fmla="*/ 33 w 41"/>
                    <a:gd name="T7" fmla="*/ 47 h 47"/>
                    <a:gd name="T8" fmla="*/ 33 w 41"/>
                    <a:gd name="T9" fmla="*/ 27 h 47"/>
                    <a:gd name="T10" fmla="*/ 41 w 41"/>
                    <a:gd name="T11" fmla="*/ 27 h 47"/>
                    <a:gd name="T12" fmla="*/ 19 w 41"/>
                    <a:gd name="T13" fmla="*/ 0 h 47"/>
                    <a:gd name="T14" fmla="*/ 0 w 41"/>
                    <a:gd name="T15" fmla="*/ 24 h 47"/>
                    <a:gd name="T16" fmla="*/ 3 w 41"/>
                    <a:gd name="T17" fmla="*/ 27 h 47"/>
                    <a:gd name="T18" fmla="*/ 5 w 41"/>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1" name="Freeform: Shape 85"/>
                <p:cNvSpPr>
                  <a:spLocks/>
                </p:cNvSpPr>
                <p:nvPr/>
              </p:nvSpPr>
              <p:spPr bwMode="auto">
                <a:xfrm>
                  <a:off x="5907382" y="2084949"/>
                  <a:ext cx="225476" cy="357821"/>
                </a:xfrm>
                <a:custGeom>
                  <a:avLst/>
                  <a:gdLst>
                    <a:gd name="T0" fmla="*/ 51 w 51"/>
                    <a:gd name="T1" fmla="*/ 81 h 81"/>
                    <a:gd name="T2" fmla="*/ 45 w 51"/>
                    <a:gd name="T3" fmla="*/ 1 h 81"/>
                    <a:gd name="T4" fmla="*/ 40 w 51"/>
                    <a:gd name="T5" fmla="*/ 0 h 81"/>
                    <a:gd name="T6" fmla="*/ 45 w 51"/>
                    <a:gd name="T7" fmla="*/ 7 h 81"/>
                    <a:gd name="T8" fmla="*/ 45 w 51"/>
                    <a:gd name="T9" fmla="*/ 53 h 81"/>
                    <a:gd name="T10" fmla="*/ 40 w 51"/>
                    <a:gd name="T11" fmla="*/ 58 h 81"/>
                    <a:gd name="T12" fmla="*/ 45 w 51"/>
                    <a:gd name="T13" fmla="*/ 65 h 81"/>
                    <a:gd name="T14" fmla="*/ 40 w 51"/>
                    <a:gd name="T15" fmla="*/ 65 h 81"/>
                    <a:gd name="T16" fmla="*/ 45 w 51"/>
                    <a:gd name="T17" fmla="*/ 69 h 81"/>
                    <a:gd name="T18" fmla="*/ 45 w 51"/>
                    <a:gd name="T19" fmla="*/ 76 h 81"/>
                    <a:gd name="T20" fmla="*/ 40 w 51"/>
                    <a:gd name="T21" fmla="*/ 81 h 81"/>
                    <a:gd name="T22" fmla="*/ 35 w 51"/>
                    <a:gd name="T23" fmla="*/ 1 h 81"/>
                    <a:gd name="T24" fmla="*/ 25 w 51"/>
                    <a:gd name="T25" fmla="*/ 7 h 81"/>
                    <a:gd name="T26" fmla="*/ 40 w 51"/>
                    <a:gd name="T27" fmla="*/ 0 h 81"/>
                    <a:gd name="T28" fmla="*/ 25 w 51"/>
                    <a:gd name="T29" fmla="*/ 81 h 81"/>
                    <a:gd name="T30" fmla="*/ 40 w 51"/>
                    <a:gd name="T31" fmla="*/ 76 h 81"/>
                    <a:gd name="T32" fmla="*/ 35 w 51"/>
                    <a:gd name="T33" fmla="*/ 69 h 81"/>
                    <a:gd name="T34" fmla="*/ 40 w 51"/>
                    <a:gd name="T35" fmla="*/ 65 h 81"/>
                    <a:gd name="T36" fmla="*/ 35 w 51"/>
                    <a:gd name="T37" fmla="*/ 58 h 81"/>
                    <a:gd name="T38" fmla="*/ 40 w 51"/>
                    <a:gd name="T39" fmla="*/ 53 h 81"/>
                    <a:gd name="T40" fmla="*/ 25 w 51"/>
                    <a:gd name="T41" fmla="*/ 58 h 81"/>
                    <a:gd name="T42" fmla="*/ 30 w 51"/>
                    <a:gd name="T43" fmla="*/ 65 h 81"/>
                    <a:gd name="T44" fmla="*/ 25 w 51"/>
                    <a:gd name="T45" fmla="*/ 65 h 81"/>
                    <a:gd name="T46" fmla="*/ 30 w 51"/>
                    <a:gd name="T47" fmla="*/ 69 h 81"/>
                    <a:gd name="T48" fmla="*/ 30 w 51"/>
                    <a:gd name="T49" fmla="*/ 76 h 81"/>
                    <a:gd name="T50" fmla="*/ 25 w 51"/>
                    <a:gd name="T51" fmla="*/ 81 h 81"/>
                    <a:gd name="T52" fmla="*/ 10 w 51"/>
                    <a:gd name="T53" fmla="*/ 1 h 81"/>
                    <a:gd name="T54" fmla="*/ 25 w 51"/>
                    <a:gd name="T55" fmla="*/ 7 h 81"/>
                    <a:gd name="T56" fmla="*/ 10 w 51"/>
                    <a:gd name="T57" fmla="*/ 81 h 81"/>
                    <a:gd name="T58" fmla="*/ 25 w 51"/>
                    <a:gd name="T59" fmla="*/ 76 h 81"/>
                    <a:gd name="T60" fmla="*/ 20 w 51"/>
                    <a:gd name="T61" fmla="*/ 69 h 81"/>
                    <a:gd name="T62" fmla="*/ 25 w 51"/>
                    <a:gd name="T63" fmla="*/ 65 h 81"/>
                    <a:gd name="T64" fmla="*/ 20 w 51"/>
                    <a:gd name="T65" fmla="*/ 58 h 81"/>
                    <a:gd name="T66" fmla="*/ 25 w 51"/>
                    <a:gd name="T67" fmla="*/ 53 h 81"/>
                    <a:gd name="T68" fmla="*/ 10 w 51"/>
                    <a:gd name="T69" fmla="*/ 58 h 81"/>
                    <a:gd name="T70" fmla="*/ 15 w 51"/>
                    <a:gd name="T71" fmla="*/ 65 h 81"/>
                    <a:gd name="T72" fmla="*/ 10 w 51"/>
                    <a:gd name="T73" fmla="*/ 65 h 81"/>
                    <a:gd name="T74" fmla="*/ 15 w 51"/>
                    <a:gd name="T75" fmla="*/ 69 h 81"/>
                    <a:gd name="T76" fmla="*/ 15 w 51"/>
                    <a:gd name="T77" fmla="*/ 76 h 81"/>
                    <a:gd name="T78" fmla="*/ 10 w 51"/>
                    <a:gd name="T79" fmla="*/ 81 h 81"/>
                    <a:gd name="T80" fmla="*/ 0 w 51"/>
                    <a:gd name="T81" fmla="*/ 1 h 81"/>
                    <a:gd name="T82" fmla="*/ 1 w 51"/>
                    <a:gd name="T83" fmla="*/ 81 h 81"/>
                    <a:gd name="T84" fmla="*/ 10 w 51"/>
                    <a:gd name="T85" fmla="*/ 76 h 81"/>
                    <a:gd name="T86" fmla="*/ 5 w 51"/>
                    <a:gd name="T87" fmla="*/ 69 h 81"/>
                    <a:gd name="T88" fmla="*/ 10 w 51"/>
                    <a:gd name="T89" fmla="*/ 65 h 81"/>
                    <a:gd name="T90" fmla="*/ 5 w 51"/>
                    <a:gd name="T91" fmla="*/ 58 h 81"/>
                    <a:gd name="T92" fmla="*/ 10 w 51"/>
                    <a:gd name="T93" fmla="*/ 53 h 81"/>
                    <a:gd name="T94" fmla="*/ 5 w 51"/>
                    <a:gd name="T95" fmla="*/ 7 h 81"/>
                    <a:gd name="T96" fmla="*/ 10 w 51"/>
                    <a:gd name="T9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8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2" name="Freeform: Shape 86"/>
                <p:cNvSpPr>
                  <a:spLocks/>
                </p:cNvSpPr>
                <p:nvPr/>
              </p:nvSpPr>
              <p:spPr bwMode="auto">
                <a:xfrm>
                  <a:off x="5205220" y="1330095"/>
                  <a:ext cx="142148" cy="61271"/>
                </a:xfrm>
                <a:custGeom>
                  <a:avLst/>
                  <a:gdLst>
                    <a:gd name="T0" fmla="*/ 0 w 116"/>
                    <a:gd name="T1" fmla="*/ 28 h 50"/>
                    <a:gd name="T2" fmla="*/ 44 w 116"/>
                    <a:gd name="T3" fmla="*/ 50 h 50"/>
                    <a:gd name="T4" fmla="*/ 116 w 116"/>
                    <a:gd name="T5" fmla="*/ 50 h 50"/>
                    <a:gd name="T6" fmla="*/ 15 w 116"/>
                    <a:gd name="T7" fmla="*/ 0 h 50"/>
                    <a:gd name="T8" fmla="*/ 0 w 116"/>
                    <a:gd name="T9" fmla="*/ 28 h 50"/>
                  </a:gdLst>
                  <a:ahLst/>
                  <a:cxnLst>
                    <a:cxn ang="0">
                      <a:pos x="T0" y="T1"/>
                    </a:cxn>
                    <a:cxn ang="0">
                      <a:pos x="T2" y="T3"/>
                    </a:cxn>
                    <a:cxn ang="0">
                      <a:pos x="T4" y="T5"/>
                    </a:cxn>
                    <a:cxn ang="0">
                      <a:pos x="T6" y="T7"/>
                    </a:cxn>
                    <a:cxn ang="0">
                      <a:pos x="T8" y="T9"/>
                    </a:cxn>
                  </a:cxnLst>
                  <a:rect l="0" t="0" r="r" b="b"/>
                  <a:pathLst>
                    <a:path w="116" h="50">
                      <a:moveTo>
                        <a:pt x="0" y="28"/>
                      </a:moveTo>
                      <a:lnTo>
                        <a:pt x="44" y="50"/>
                      </a:lnTo>
                      <a:lnTo>
                        <a:pt x="116" y="50"/>
                      </a:lnTo>
                      <a:lnTo>
                        <a:pt x="15" y="0"/>
                      </a:lnTo>
                      <a:lnTo>
                        <a:pt x="0" y="28"/>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3" name="Freeform: Shape 87"/>
                <p:cNvSpPr>
                  <a:spLocks/>
                </p:cNvSpPr>
                <p:nvPr/>
              </p:nvSpPr>
              <p:spPr bwMode="auto">
                <a:xfrm>
                  <a:off x="5205220" y="1399944"/>
                  <a:ext cx="349243" cy="176459"/>
                </a:xfrm>
                <a:custGeom>
                  <a:avLst/>
                  <a:gdLst>
                    <a:gd name="T0" fmla="*/ 56 w 79"/>
                    <a:gd name="T1" fmla="*/ 40 h 40"/>
                    <a:gd name="T2" fmla="*/ 64 w 79"/>
                    <a:gd name="T3" fmla="*/ 40 h 40"/>
                    <a:gd name="T4" fmla="*/ 64 w 79"/>
                    <a:gd name="T5" fmla="*/ 32 h 40"/>
                    <a:gd name="T6" fmla="*/ 79 w 79"/>
                    <a:gd name="T7" fmla="*/ 32 h 40"/>
                    <a:gd name="T8" fmla="*/ 79 w 79"/>
                    <a:gd name="T9" fmla="*/ 8 h 40"/>
                    <a:gd name="T10" fmla="*/ 64 w 79"/>
                    <a:gd name="T11" fmla="*/ 8 h 40"/>
                    <a:gd name="T12" fmla="*/ 64 w 79"/>
                    <a:gd name="T13" fmla="*/ 0 h 40"/>
                    <a:gd name="T14" fmla="*/ 37 w 79"/>
                    <a:gd name="T15" fmla="*/ 0 h 40"/>
                    <a:gd name="T16" fmla="*/ 17 w 79"/>
                    <a:gd name="T17" fmla="*/ 0 h 40"/>
                    <a:gd name="T18" fmla="*/ 0 w 79"/>
                    <a:gd name="T19" fmla="*/ 0 h 40"/>
                    <a:gd name="T20" fmla="*/ 0 w 79"/>
                    <a:gd name="T21" fmla="*/ 2 h 40"/>
                    <a:gd name="T22" fmla="*/ 24 w 79"/>
                    <a:gd name="T23" fmla="*/ 16 h 40"/>
                    <a:gd name="T24" fmla="*/ 48 w 79"/>
                    <a:gd name="T25" fmla="*/ 16 h 40"/>
                    <a:gd name="T26" fmla="*/ 48 w 79"/>
                    <a:gd name="T27" fmla="*/ 25 h 40"/>
                    <a:gd name="T28" fmla="*/ 36 w 79"/>
                    <a:gd name="T29" fmla="*/ 25 h 40"/>
                    <a:gd name="T30" fmla="*/ 56 w 79"/>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0">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4" name="Freeform: Shape 88"/>
                <p:cNvSpPr>
                  <a:spLocks/>
                </p:cNvSpPr>
                <p:nvPr/>
              </p:nvSpPr>
              <p:spPr bwMode="auto">
                <a:xfrm>
                  <a:off x="4304542" y="4067667"/>
                  <a:ext cx="296550" cy="79652"/>
                </a:xfrm>
                <a:custGeom>
                  <a:avLst/>
                  <a:gdLst>
                    <a:gd name="T0" fmla="*/ 33 w 242"/>
                    <a:gd name="T1" fmla="*/ 65 h 65"/>
                    <a:gd name="T2" fmla="*/ 36 w 242"/>
                    <a:gd name="T3" fmla="*/ 65 h 65"/>
                    <a:gd name="T4" fmla="*/ 202 w 242"/>
                    <a:gd name="T5" fmla="*/ 65 h 65"/>
                    <a:gd name="T6" fmla="*/ 206 w 242"/>
                    <a:gd name="T7" fmla="*/ 65 h 65"/>
                    <a:gd name="T8" fmla="*/ 242 w 242"/>
                    <a:gd name="T9" fmla="*/ 0 h 65"/>
                    <a:gd name="T10" fmla="*/ 238 w 242"/>
                    <a:gd name="T11" fmla="*/ 0 h 65"/>
                    <a:gd name="T12" fmla="*/ 206 w 242"/>
                    <a:gd name="T13" fmla="*/ 0 h 65"/>
                    <a:gd name="T14" fmla="*/ 177 w 242"/>
                    <a:gd name="T15" fmla="*/ 0 h 65"/>
                    <a:gd name="T16" fmla="*/ 65 w 242"/>
                    <a:gd name="T17" fmla="*/ 0 h 65"/>
                    <a:gd name="T18" fmla="*/ 36 w 242"/>
                    <a:gd name="T19" fmla="*/ 0 h 65"/>
                    <a:gd name="T20" fmla="*/ 0 w 242"/>
                    <a:gd name="T21" fmla="*/ 0 h 65"/>
                    <a:gd name="T22" fmla="*/ 33 w 242"/>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5">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5" name="Freeform: Shape 89"/>
                <p:cNvSpPr>
                  <a:spLocks/>
                </p:cNvSpPr>
                <p:nvPr/>
              </p:nvSpPr>
              <p:spPr bwMode="auto">
                <a:xfrm>
                  <a:off x="4300866" y="4086048"/>
                  <a:ext cx="295324" cy="140922"/>
                </a:xfrm>
                <a:custGeom>
                  <a:avLst/>
                  <a:gdLst>
                    <a:gd name="T0" fmla="*/ 0 w 67"/>
                    <a:gd name="T1" fmla="*/ 32 h 32"/>
                    <a:gd name="T2" fmla="*/ 67 w 67"/>
                    <a:gd name="T3" fmla="*/ 32 h 32"/>
                    <a:gd name="T4" fmla="*/ 67 w 67"/>
                    <a:gd name="T5" fmla="*/ 0 h 32"/>
                    <a:gd name="T6" fmla="*/ 60 w 67"/>
                    <a:gd name="T7" fmla="*/ 15 h 32"/>
                    <a:gd name="T8" fmla="*/ 59 w 67"/>
                    <a:gd name="T9" fmla="*/ 16 h 32"/>
                    <a:gd name="T10" fmla="*/ 58 w 67"/>
                    <a:gd name="T11" fmla="*/ 16 h 32"/>
                    <a:gd name="T12" fmla="*/ 56 w 67"/>
                    <a:gd name="T13" fmla="*/ 16 h 32"/>
                    <a:gd name="T14" fmla="*/ 39 w 67"/>
                    <a:gd name="T15" fmla="*/ 16 h 32"/>
                    <a:gd name="T16" fmla="*/ 39 w 67"/>
                    <a:gd name="T17" fmla="*/ 17 h 32"/>
                    <a:gd name="T18" fmla="*/ 39 w 67"/>
                    <a:gd name="T19" fmla="*/ 20 h 32"/>
                    <a:gd name="T20" fmla="*/ 34 w 67"/>
                    <a:gd name="T21" fmla="*/ 22 h 32"/>
                    <a:gd name="T22" fmla="*/ 30 w 67"/>
                    <a:gd name="T23" fmla="*/ 20 h 32"/>
                    <a:gd name="T24" fmla="*/ 29 w 67"/>
                    <a:gd name="T25" fmla="*/ 17 h 32"/>
                    <a:gd name="T26" fmla="*/ 29 w 67"/>
                    <a:gd name="T27" fmla="*/ 16 h 32"/>
                    <a:gd name="T28" fmla="*/ 12 w 67"/>
                    <a:gd name="T29" fmla="*/ 16 h 32"/>
                    <a:gd name="T30" fmla="*/ 10 w 67"/>
                    <a:gd name="T31" fmla="*/ 16 h 32"/>
                    <a:gd name="T32" fmla="*/ 9 w 67"/>
                    <a:gd name="T33" fmla="*/ 16 h 32"/>
                    <a:gd name="T34" fmla="*/ 8 w 67"/>
                    <a:gd name="T35" fmla="*/ 15 h 32"/>
                    <a:gd name="T36" fmla="*/ 0 w 67"/>
                    <a:gd name="T37" fmla="*/ 1 h 32"/>
                    <a:gd name="T38" fmla="*/ 0 w 67"/>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32">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6" name="Freeform: Shape 90"/>
                <p:cNvSpPr>
                  <a:spLocks/>
                </p:cNvSpPr>
                <p:nvPr/>
              </p:nvSpPr>
              <p:spPr bwMode="auto">
                <a:xfrm>
                  <a:off x="4348657" y="3962282"/>
                  <a:ext cx="208320" cy="96808"/>
                </a:xfrm>
                <a:custGeom>
                  <a:avLst/>
                  <a:gdLst>
                    <a:gd name="T0" fmla="*/ 47 w 47"/>
                    <a:gd name="T1" fmla="*/ 22 h 22"/>
                    <a:gd name="T2" fmla="*/ 47 w 47"/>
                    <a:gd name="T3" fmla="*/ 10 h 22"/>
                    <a:gd name="T4" fmla="*/ 38 w 47"/>
                    <a:gd name="T5" fmla="*/ 0 h 22"/>
                    <a:gd name="T6" fmla="*/ 9 w 47"/>
                    <a:gd name="T7" fmla="*/ 0 h 22"/>
                    <a:gd name="T8" fmla="*/ 0 w 47"/>
                    <a:gd name="T9" fmla="*/ 10 h 22"/>
                    <a:gd name="T10" fmla="*/ 0 w 47"/>
                    <a:gd name="T11" fmla="*/ 22 h 22"/>
                    <a:gd name="T12" fmla="*/ 8 w 47"/>
                    <a:gd name="T13" fmla="*/ 22 h 22"/>
                    <a:gd name="T14" fmla="*/ 8 w 47"/>
                    <a:gd name="T15" fmla="*/ 10 h 22"/>
                    <a:gd name="T16" fmla="*/ 9 w 47"/>
                    <a:gd name="T17" fmla="*/ 8 h 22"/>
                    <a:gd name="T18" fmla="*/ 38 w 47"/>
                    <a:gd name="T19" fmla="*/ 8 h 22"/>
                    <a:gd name="T20" fmla="*/ 39 w 47"/>
                    <a:gd name="T21" fmla="*/ 10 h 22"/>
                    <a:gd name="T22" fmla="*/ 39 w 47"/>
                    <a:gd name="T23" fmla="*/ 22 h 22"/>
                    <a:gd name="T24" fmla="*/ 47 w 47"/>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2">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7" name="Freeform: Shape 91"/>
                <p:cNvSpPr>
                  <a:spLocks/>
                </p:cNvSpPr>
                <p:nvPr/>
              </p:nvSpPr>
              <p:spPr bwMode="auto">
                <a:xfrm>
                  <a:off x="3519053" y="1250443"/>
                  <a:ext cx="308804" cy="308804"/>
                </a:xfrm>
                <a:custGeom>
                  <a:avLst/>
                  <a:gdLst>
                    <a:gd name="T0" fmla="*/ 35 w 70"/>
                    <a:gd name="T1" fmla="*/ 70 h 70"/>
                    <a:gd name="T2" fmla="*/ 46 w 70"/>
                    <a:gd name="T3" fmla="*/ 68 h 70"/>
                    <a:gd name="T4" fmla="*/ 63 w 70"/>
                    <a:gd name="T5" fmla="*/ 55 h 70"/>
                    <a:gd name="T6" fmla="*/ 70 w 70"/>
                    <a:gd name="T7" fmla="*/ 35 h 70"/>
                    <a:gd name="T8" fmla="*/ 35 w 70"/>
                    <a:gd name="T9" fmla="*/ 0 h 70"/>
                    <a:gd name="T10" fmla="*/ 35 w 70"/>
                    <a:gd name="T11" fmla="*/ 24 h 70"/>
                    <a:gd name="T12" fmla="*/ 45 w 70"/>
                    <a:gd name="T13" fmla="*/ 35 h 70"/>
                    <a:gd name="T14" fmla="*/ 35 w 70"/>
                    <a:gd name="T15" fmla="*/ 45 h 70"/>
                    <a:gd name="T16" fmla="*/ 35 w 70"/>
                    <a:gd name="T17" fmla="*/ 70 h 70"/>
                    <a:gd name="T18" fmla="*/ 35 w 70"/>
                    <a:gd name="T19" fmla="*/ 0 h 70"/>
                    <a:gd name="T20" fmla="*/ 0 w 70"/>
                    <a:gd name="T21" fmla="*/ 35 h 70"/>
                    <a:gd name="T22" fmla="*/ 35 w 70"/>
                    <a:gd name="T23" fmla="*/ 70 h 70"/>
                    <a:gd name="T24" fmla="*/ 35 w 70"/>
                    <a:gd name="T25" fmla="*/ 70 h 70"/>
                    <a:gd name="T26" fmla="*/ 35 w 70"/>
                    <a:gd name="T27" fmla="*/ 45 h 70"/>
                    <a:gd name="T28" fmla="*/ 35 w 70"/>
                    <a:gd name="T29" fmla="*/ 45 h 70"/>
                    <a:gd name="T30" fmla="*/ 35 w 70"/>
                    <a:gd name="T31" fmla="*/ 45 h 70"/>
                    <a:gd name="T32" fmla="*/ 25 w 70"/>
                    <a:gd name="T33" fmla="*/ 35 h 70"/>
                    <a:gd name="T34" fmla="*/ 35 w 70"/>
                    <a:gd name="T35" fmla="*/ 24 h 70"/>
                    <a:gd name="T36" fmla="*/ 35 w 70"/>
                    <a:gd name="T37" fmla="*/ 24 h 70"/>
                    <a:gd name="T38" fmla="*/ 35 w 70"/>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8" name="Freeform: Shape 92"/>
                <p:cNvSpPr>
                  <a:spLocks/>
                </p:cNvSpPr>
                <p:nvPr/>
              </p:nvSpPr>
              <p:spPr bwMode="auto">
                <a:xfrm>
                  <a:off x="3376905" y="1625420"/>
                  <a:ext cx="257337" cy="216898"/>
                </a:xfrm>
                <a:custGeom>
                  <a:avLst/>
                  <a:gdLst>
                    <a:gd name="T0" fmla="*/ 15 w 58"/>
                    <a:gd name="T1" fmla="*/ 49 h 49"/>
                    <a:gd name="T2" fmla="*/ 17 w 58"/>
                    <a:gd name="T3" fmla="*/ 49 h 49"/>
                    <a:gd name="T4" fmla="*/ 21 w 58"/>
                    <a:gd name="T5" fmla="*/ 43 h 49"/>
                    <a:gd name="T6" fmla="*/ 15 w 58"/>
                    <a:gd name="T7" fmla="*/ 43 h 49"/>
                    <a:gd name="T8" fmla="*/ 15 w 58"/>
                    <a:gd name="T9" fmla="*/ 49 h 49"/>
                    <a:gd name="T10" fmla="*/ 15 w 58"/>
                    <a:gd name="T11" fmla="*/ 31 h 49"/>
                    <a:gd name="T12" fmla="*/ 19 w 58"/>
                    <a:gd name="T13" fmla="*/ 25 h 49"/>
                    <a:gd name="T14" fmla="*/ 27 w 58"/>
                    <a:gd name="T15" fmla="*/ 36 h 49"/>
                    <a:gd name="T16" fmla="*/ 35 w 58"/>
                    <a:gd name="T17" fmla="*/ 26 h 49"/>
                    <a:gd name="T18" fmla="*/ 41 w 58"/>
                    <a:gd name="T19" fmla="*/ 16 h 49"/>
                    <a:gd name="T20" fmla="*/ 41 w 58"/>
                    <a:gd name="T21" fmla="*/ 16 h 49"/>
                    <a:gd name="T22" fmla="*/ 42 w 58"/>
                    <a:gd name="T23" fmla="*/ 17 h 49"/>
                    <a:gd name="T24" fmla="*/ 58 w 58"/>
                    <a:gd name="T25" fmla="*/ 0 h 49"/>
                    <a:gd name="T26" fmla="*/ 15 w 58"/>
                    <a:gd name="T27" fmla="*/ 0 h 49"/>
                    <a:gd name="T28" fmla="*/ 15 w 58"/>
                    <a:gd name="T29" fmla="*/ 7 h 49"/>
                    <a:gd name="T30" fmla="*/ 20 w 58"/>
                    <a:gd name="T31" fmla="*/ 12 h 49"/>
                    <a:gd name="T32" fmla="*/ 15 w 58"/>
                    <a:gd name="T33" fmla="*/ 17 h 49"/>
                    <a:gd name="T34" fmla="*/ 15 w 58"/>
                    <a:gd name="T35" fmla="*/ 31 h 49"/>
                    <a:gd name="T36" fmla="*/ 0 w 58"/>
                    <a:gd name="T37" fmla="*/ 49 h 49"/>
                    <a:gd name="T38" fmla="*/ 15 w 58"/>
                    <a:gd name="T39" fmla="*/ 49 h 49"/>
                    <a:gd name="T40" fmla="*/ 15 w 58"/>
                    <a:gd name="T41" fmla="*/ 43 h 49"/>
                    <a:gd name="T42" fmla="*/ 5 w 58"/>
                    <a:gd name="T43" fmla="*/ 43 h 49"/>
                    <a:gd name="T44" fmla="*/ 5 w 58"/>
                    <a:gd name="T45" fmla="*/ 43 h 49"/>
                    <a:gd name="T46" fmla="*/ 15 w 58"/>
                    <a:gd name="T47" fmla="*/ 31 h 49"/>
                    <a:gd name="T48" fmla="*/ 15 w 58"/>
                    <a:gd name="T49" fmla="*/ 17 h 49"/>
                    <a:gd name="T50" fmla="*/ 15 w 58"/>
                    <a:gd name="T51" fmla="*/ 17 h 49"/>
                    <a:gd name="T52" fmla="*/ 9 w 58"/>
                    <a:gd name="T53" fmla="*/ 12 h 49"/>
                    <a:gd name="T54" fmla="*/ 15 w 58"/>
                    <a:gd name="T55" fmla="*/ 7 h 49"/>
                    <a:gd name="T56" fmla="*/ 15 w 58"/>
                    <a:gd name="T57" fmla="*/ 7 h 49"/>
                    <a:gd name="T58" fmla="*/ 15 w 58"/>
                    <a:gd name="T59" fmla="*/ 7 h 49"/>
                    <a:gd name="T60" fmla="*/ 15 w 58"/>
                    <a:gd name="T61" fmla="*/ 0 h 49"/>
                    <a:gd name="T62" fmla="*/ 0 w 58"/>
                    <a:gd name="T63" fmla="*/ 0 h 49"/>
                    <a:gd name="T64" fmla="*/ 0 w 58"/>
                    <a:gd name="T6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9">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9" name="Freeform: Shape 93"/>
                <p:cNvSpPr>
                  <a:spLocks/>
                </p:cNvSpPr>
                <p:nvPr/>
              </p:nvSpPr>
              <p:spPr bwMode="auto">
                <a:xfrm>
                  <a:off x="3946722" y="1143832"/>
                  <a:ext cx="164205" cy="234054"/>
                </a:xfrm>
                <a:custGeom>
                  <a:avLst/>
                  <a:gdLst>
                    <a:gd name="T0" fmla="*/ 37 w 37"/>
                    <a:gd name="T1" fmla="*/ 35 h 53"/>
                    <a:gd name="T2" fmla="*/ 37 w 37"/>
                    <a:gd name="T3" fmla="*/ 0 h 53"/>
                    <a:gd name="T4" fmla="*/ 19 w 37"/>
                    <a:gd name="T5" fmla="*/ 0 h 53"/>
                    <a:gd name="T6" fmla="*/ 0 w 37"/>
                    <a:gd name="T7" fmla="*/ 49 h 53"/>
                    <a:gd name="T8" fmla="*/ 10 w 37"/>
                    <a:gd name="T9" fmla="*/ 53 h 53"/>
                    <a:gd name="T10" fmla="*/ 34 w 37"/>
                    <a:gd name="T11" fmla="*/ 43 h 53"/>
                    <a:gd name="T12" fmla="*/ 37 w 37"/>
                    <a:gd name="T13" fmla="*/ 35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0" name="Freeform: Shape 94"/>
                <p:cNvSpPr>
                  <a:spLocks/>
                </p:cNvSpPr>
                <p:nvPr/>
              </p:nvSpPr>
              <p:spPr bwMode="auto">
                <a:xfrm>
                  <a:off x="4124407" y="1143832"/>
                  <a:ext cx="30635" cy="84553"/>
                </a:xfrm>
                <a:custGeom>
                  <a:avLst/>
                  <a:gdLst>
                    <a:gd name="T0" fmla="*/ 0 w 7"/>
                    <a:gd name="T1" fmla="*/ 19 h 19"/>
                    <a:gd name="T2" fmla="*/ 6 w 7"/>
                    <a:gd name="T3" fmla="*/ 0 h 19"/>
                    <a:gd name="T4" fmla="*/ 7 w 7"/>
                    <a:gd name="T5" fmla="*/ 0 h 19"/>
                    <a:gd name="T6" fmla="*/ 0 w 7"/>
                    <a:gd name="T7" fmla="*/ 0 h 19"/>
                    <a:gd name="T8" fmla="*/ 0 w 7"/>
                    <a:gd name="T9" fmla="*/ 19 h 19"/>
                  </a:gdLst>
                  <a:ahLst/>
                  <a:cxnLst>
                    <a:cxn ang="0">
                      <a:pos x="T0" y="T1"/>
                    </a:cxn>
                    <a:cxn ang="0">
                      <a:pos x="T2" y="T3"/>
                    </a:cxn>
                    <a:cxn ang="0">
                      <a:pos x="T4" y="T5"/>
                    </a:cxn>
                    <a:cxn ang="0">
                      <a:pos x="T6" y="T7"/>
                    </a:cxn>
                    <a:cxn ang="0">
                      <a:pos x="T8" y="T9"/>
                    </a:cxn>
                  </a:cxnLst>
                  <a:rect l="0" t="0" r="r" b="b"/>
                  <a:pathLst>
                    <a:path w="7" h="19">
                      <a:moveTo>
                        <a:pt x="0" y="19"/>
                      </a:moveTo>
                      <a:cubicBezTo>
                        <a:pt x="6" y="15"/>
                        <a:pt x="6" y="7"/>
                        <a:pt x="6" y="0"/>
                      </a:cubicBezTo>
                      <a:cubicBezTo>
                        <a:pt x="6" y="0"/>
                        <a:pt x="6" y="0"/>
                        <a:pt x="7" y="0"/>
                      </a:cubicBezTo>
                      <a:cubicBezTo>
                        <a:pt x="0" y="0"/>
                        <a:pt x="0" y="0"/>
                        <a:pt x="0" y="0"/>
                      </a:cubicBezTo>
                      <a:lnTo>
                        <a:pt x="0" y="19"/>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1" name="Freeform: Shape 95"/>
                <p:cNvSpPr>
                  <a:spLocks/>
                </p:cNvSpPr>
                <p:nvPr/>
              </p:nvSpPr>
              <p:spPr bwMode="auto">
                <a:xfrm>
                  <a:off x="4124407" y="1143832"/>
                  <a:ext cx="136021" cy="181361"/>
                </a:xfrm>
                <a:custGeom>
                  <a:avLst/>
                  <a:gdLst>
                    <a:gd name="T0" fmla="*/ 9 w 31"/>
                    <a:gd name="T1" fmla="*/ 0 h 41"/>
                    <a:gd name="T2" fmla="*/ 9 w 31"/>
                    <a:gd name="T3" fmla="*/ 0 h 41"/>
                    <a:gd name="T4" fmla="*/ 0 w 31"/>
                    <a:gd name="T5" fmla="*/ 21 h 41"/>
                    <a:gd name="T6" fmla="*/ 0 w 31"/>
                    <a:gd name="T7" fmla="*/ 35 h 41"/>
                    <a:gd name="T8" fmla="*/ 2 w 31"/>
                    <a:gd name="T9" fmla="*/ 41 h 41"/>
                    <a:gd name="T10" fmla="*/ 31 w 31"/>
                    <a:gd name="T11" fmla="*/ 32 h 41"/>
                    <a:gd name="T12" fmla="*/ 18 w 31"/>
                    <a:gd name="T13" fmla="*/ 0 h 41"/>
                    <a:gd name="T14" fmla="*/ 9 w 3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2" name="Freeform: Shape 96"/>
                <p:cNvSpPr>
                  <a:spLocks/>
                </p:cNvSpPr>
                <p:nvPr/>
              </p:nvSpPr>
              <p:spPr bwMode="auto">
                <a:xfrm>
                  <a:off x="4031275" y="1113197"/>
                  <a:ext cx="171558" cy="22057"/>
                </a:xfrm>
                <a:custGeom>
                  <a:avLst/>
                  <a:gdLst>
                    <a:gd name="T0" fmla="*/ 140 w 140"/>
                    <a:gd name="T1" fmla="*/ 0 h 18"/>
                    <a:gd name="T2" fmla="*/ 0 w 140"/>
                    <a:gd name="T3" fmla="*/ 0 h 18"/>
                    <a:gd name="T4" fmla="*/ 0 w 140"/>
                    <a:gd name="T5" fmla="*/ 18 h 18"/>
                    <a:gd name="T6" fmla="*/ 65 w 140"/>
                    <a:gd name="T7" fmla="*/ 18 h 18"/>
                    <a:gd name="T8" fmla="*/ 76 w 140"/>
                    <a:gd name="T9" fmla="*/ 18 h 18"/>
                    <a:gd name="T10" fmla="*/ 140 w 140"/>
                    <a:gd name="T11" fmla="*/ 18 h 18"/>
                    <a:gd name="T12" fmla="*/ 140 w 14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0"/>
                      </a:moveTo>
                      <a:lnTo>
                        <a:pt x="0" y="0"/>
                      </a:lnTo>
                      <a:lnTo>
                        <a:pt x="0" y="18"/>
                      </a:lnTo>
                      <a:lnTo>
                        <a:pt x="65" y="18"/>
                      </a:lnTo>
                      <a:lnTo>
                        <a:pt x="76" y="18"/>
                      </a:lnTo>
                      <a:lnTo>
                        <a:pt x="140" y="18"/>
                      </a:lnTo>
                      <a:lnTo>
                        <a:pt x="140" y="0"/>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3" name="Freeform: Shape 97"/>
                <p:cNvSpPr>
                  <a:spLocks/>
                </p:cNvSpPr>
                <p:nvPr/>
              </p:nvSpPr>
              <p:spPr bwMode="auto">
                <a:xfrm>
                  <a:off x="3351171" y="3599560"/>
                  <a:ext cx="247533" cy="145824"/>
                </a:xfrm>
                <a:custGeom>
                  <a:avLst/>
                  <a:gdLst>
                    <a:gd name="T0" fmla="*/ 32 w 56"/>
                    <a:gd name="T1" fmla="*/ 0 h 33"/>
                    <a:gd name="T2" fmla="*/ 32 w 56"/>
                    <a:gd name="T3" fmla="*/ 6 h 33"/>
                    <a:gd name="T4" fmla="*/ 0 w 56"/>
                    <a:gd name="T5" fmla="*/ 33 h 33"/>
                    <a:gd name="T6" fmla="*/ 32 w 56"/>
                    <a:gd name="T7" fmla="*/ 27 h 33"/>
                    <a:gd name="T8" fmla="*/ 32 w 56"/>
                    <a:gd name="T9" fmla="*/ 32 h 33"/>
                    <a:gd name="T10" fmla="*/ 56 w 56"/>
                    <a:gd name="T11" fmla="*/ 16 h 33"/>
                    <a:gd name="T12" fmla="*/ 32 w 5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6" h="33">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4" name="Freeform: Shape 98"/>
                <p:cNvSpPr>
                  <a:spLocks/>
                </p:cNvSpPr>
                <p:nvPr/>
              </p:nvSpPr>
              <p:spPr bwMode="auto">
                <a:xfrm>
                  <a:off x="3329114" y="3728228"/>
                  <a:ext cx="242632" cy="145824"/>
                </a:xfrm>
                <a:custGeom>
                  <a:avLst/>
                  <a:gdLst>
                    <a:gd name="T0" fmla="*/ 24 w 55"/>
                    <a:gd name="T1" fmla="*/ 33 h 33"/>
                    <a:gd name="T2" fmla="*/ 24 w 55"/>
                    <a:gd name="T3" fmla="*/ 28 h 33"/>
                    <a:gd name="T4" fmla="*/ 55 w 55"/>
                    <a:gd name="T5" fmla="*/ 0 h 33"/>
                    <a:gd name="T6" fmla="*/ 24 w 55"/>
                    <a:gd name="T7" fmla="*/ 7 h 33"/>
                    <a:gd name="T8" fmla="*/ 24 w 55"/>
                    <a:gd name="T9" fmla="*/ 1 h 33"/>
                    <a:gd name="T10" fmla="*/ 0 w 55"/>
                    <a:gd name="T11" fmla="*/ 17 h 33"/>
                    <a:gd name="T12" fmla="*/ 24 w 5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5" h="33">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5" name="Freeform: Shape 99"/>
                <p:cNvSpPr>
                  <a:spLocks/>
                </p:cNvSpPr>
                <p:nvPr/>
              </p:nvSpPr>
              <p:spPr bwMode="auto">
                <a:xfrm>
                  <a:off x="5196643" y="1104619"/>
                  <a:ext cx="203418" cy="203419"/>
                </a:xfrm>
                <a:custGeom>
                  <a:avLst/>
                  <a:gdLst>
                    <a:gd name="T0" fmla="*/ 34 w 46"/>
                    <a:gd name="T1" fmla="*/ 43 h 46"/>
                    <a:gd name="T2" fmla="*/ 43 w 46"/>
                    <a:gd name="T3" fmla="*/ 34 h 46"/>
                    <a:gd name="T4" fmla="*/ 45 w 46"/>
                    <a:gd name="T5" fmla="*/ 27 h 46"/>
                    <a:gd name="T6" fmla="*/ 45 w 46"/>
                    <a:gd name="T7" fmla="*/ 18 h 46"/>
                    <a:gd name="T8" fmla="*/ 43 w 46"/>
                    <a:gd name="T9" fmla="*/ 11 h 46"/>
                    <a:gd name="T10" fmla="*/ 34 w 46"/>
                    <a:gd name="T11" fmla="*/ 3 h 46"/>
                    <a:gd name="T12" fmla="*/ 31 w 46"/>
                    <a:gd name="T13" fmla="*/ 1 h 46"/>
                    <a:gd name="T14" fmla="*/ 24 w 46"/>
                    <a:gd name="T15" fmla="*/ 0 h 46"/>
                    <a:gd name="T16" fmla="*/ 25 w 46"/>
                    <a:gd name="T17" fmla="*/ 2 h 46"/>
                    <a:gd name="T18" fmla="*/ 28 w 46"/>
                    <a:gd name="T19" fmla="*/ 2 h 46"/>
                    <a:gd name="T20" fmla="*/ 31 w 46"/>
                    <a:gd name="T21" fmla="*/ 3 h 46"/>
                    <a:gd name="T22" fmla="*/ 30 w 46"/>
                    <a:gd name="T23" fmla="*/ 3 h 46"/>
                    <a:gd name="T24" fmla="*/ 26 w 46"/>
                    <a:gd name="T25" fmla="*/ 5 h 46"/>
                    <a:gd name="T26" fmla="*/ 27 w 46"/>
                    <a:gd name="T27" fmla="*/ 7 h 46"/>
                    <a:gd name="T28" fmla="*/ 29 w 46"/>
                    <a:gd name="T29" fmla="*/ 8 h 46"/>
                    <a:gd name="T30" fmla="*/ 32 w 46"/>
                    <a:gd name="T31" fmla="*/ 4 h 46"/>
                    <a:gd name="T32" fmla="*/ 35 w 46"/>
                    <a:gd name="T33" fmla="*/ 5 h 46"/>
                    <a:gd name="T34" fmla="*/ 37 w 46"/>
                    <a:gd name="T35" fmla="*/ 6 h 46"/>
                    <a:gd name="T36" fmla="*/ 38 w 46"/>
                    <a:gd name="T37" fmla="*/ 9 h 46"/>
                    <a:gd name="T38" fmla="*/ 37 w 46"/>
                    <a:gd name="T39" fmla="*/ 11 h 46"/>
                    <a:gd name="T40" fmla="*/ 36 w 46"/>
                    <a:gd name="T41" fmla="*/ 9 h 46"/>
                    <a:gd name="T42" fmla="*/ 33 w 46"/>
                    <a:gd name="T43" fmla="*/ 10 h 46"/>
                    <a:gd name="T44" fmla="*/ 35 w 46"/>
                    <a:gd name="T45" fmla="*/ 11 h 46"/>
                    <a:gd name="T46" fmla="*/ 30 w 46"/>
                    <a:gd name="T47" fmla="*/ 13 h 46"/>
                    <a:gd name="T48" fmla="*/ 28 w 46"/>
                    <a:gd name="T49" fmla="*/ 15 h 46"/>
                    <a:gd name="T50" fmla="*/ 25 w 46"/>
                    <a:gd name="T51" fmla="*/ 17 h 46"/>
                    <a:gd name="T52" fmla="*/ 26 w 46"/>
                    <a:gd name="T53" fmla="*/ 27 h 46"/>
                    <a:gd name="T54" fmla="*/ 29 w 46"/>
                    <a:gd name="T55" fmla="*/ 28 h 46"/>
                    <a:gd name="T56" fmla="*/ 31 w 46"/>
                    <a:gd name="T57" fmla="*/ 28 h 46"/>
                    <a:gd name="T58" fmla="*/ 36 w 46"/>
                    <a:gd name="T59" fmla="*/ 31 h 46"/>
                    <a:gd name="T60" fmla="*/ 38 w 46"/>
                    <a:gd name="T61" fmla="*/ 33 h 46"/>
                    <a:gd name="T62" fmla="*/ 41 w 46"/>
                    <a:gd name="T63" fmla="*/ 34 h 46"/>
                    <a:gd name="T64" fmla="*/ 26 w 46"/>
                    <a:gd name="T65" fmla="*/ 40 h 46"/>
                    <a:gd name="T66" fmla="*/ 0 w 46"/>
                    <a:gd name="T67" fmla="*/ 19 h 46"/>
                    <a:gd name="T68" fmla="*/ 0 w 46"/>
                    <a:gd name="T69" fmla="*/ 28 h 46"/>
                    <a:gd name="T70" fmla="*/ 4 w 46"/>
                    <a:gd name="T71" fmla="*/ 37 h 46"/>
                    <a:gd name="T72" fmla="*/ 14 w 46"/>
                    <a:gd name="T73" fmla="*/ 44 h 46"/>
                    <a:gd name="T74" fmla="*/ 23 w 46"/>
                    <a:gd name="T75" fmla="*/ 36 h 46"/>
                    <a:gd name="T76" fmla="*/ 22 w 46"/>
                    <a:gd name="T77" fmla="*/ 33 h 46"/>
                    <a:gd name="T78" fmla="*/ 23 w 46"/>
                    <a:gd name="T79" fmla="*/ 29 h 46"/>
                    <a:gd name="T80" fmla="*/ 21 w 46"/>
                    <a:gd name="T81" fmla="*/ 28 h 46"/>
                    <a:gd name="T82" fmla="*/ 18 w 46"/>
                    <a:gd name="T83" fmla="*/ 26 h 46"/>
                    <a:gd name="T84" fmla="*/ 13 w 46"/>
                    <a:gd name="T85" fmla="*/ 24 h 46"/>
                    <a:gd name="T86" fmla="*/ 11 w 46"/>
                    <a:gd name="T87" fmla="*/ 20 h 46"/>
                    <a:gd name="T88" fmla="*/ 10 w 46"/>
                    <a:gd name="T89" fmla="*/ 20 h 46"/>
                    <a:gd name="T90" fmla="*/ 9 w 46"/>
                    <a:gd name="T91" fmla="*/ 21 h 46"/>
                    <a:gd name="T92" fmla="*/ 8 w 46"/>
                    <a:gd name="T93" fmla="*/ 17 h 46"/>
                    <a:gd name="T94" fmla="*/ 8 w 46"/>
                    <a:gd name="T95" fmla="*/ 13 h 46"/>
                    <a:gd name="T96" fmla="*/ 10 w 46"/>
                    <a:gd name="T97" fmla="*/ 9 h 46"/>
                    <a:gd name="T98" fmla="*/ 9 w 46"/>
                    <a:gd name="T99" fmla="*/ 6 h 46"/>
                    <a:gd name="T100" fmla="*/ 20 w 46"/>
                    <a:gd name="T101" fmla="*/ 1 h 46"/>
                    <a:gd name="T102" fmla="*/ 24 w 46"/>
                    <a:gd name="T103" fmla="*/ 0 h 46"/>
                    <a:gd name="T104" fmla="*/ 14 w 46"/>
                    <a:gd name="T105" fmla="*/ 1 h 46"/>
                    <a:gd name="T106" fmla="*/ 6 w 46"/>
                    <a:gd name="T107" fmla="*/ 6 h 46"/>
                    <a:gd name="T108" fmla="*/ 1 w 46"/>
                    <a:gd name="T109" fmla="*/ 14 h 46"/>
                    <a:gd name="T110" fmla="*/ 24 w 46"/>
                    <a:gd name="T111" fmla="*/ 29 h 46"/>
                    <a:gd name="T112" fmla="*/ 21 w 46"/>
                    <a:gd name="T113" fmla="*/ 25 h 46"/>
                    <a:gd name="T114" fmla="*/ 20 w 46"/>
                    <a:gd name="T115" fmla="*/ 23 h 46"/>
                    <a:gd name="T116" fmla="*/ 16 w 46"/>
                    <a:gd name="T117" fmla="*/ 24 h 46"/>
                    <a:gd name="T118" fmla="*/ 18 w 46"/>
                    <a:gd name="T119" fmla="*/ 19 h 46"/>
                    <a:gd name="T120" fmla="*/ 22 w 46"/>
                    <a:gd name="T121" fmla="*/ 19 h 46"/>
                    <a:gd name="T122" fmla="*/ 24 w 46"/>
                    <a:gd name="T12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6" name="Freeform: Shape 100"/>
                <p:cNvSpPr>
                  <a:spLocks/>
                </p:cNvSpPr>
                <p:nvPr/>
              </p:nvSpPr>
              <p:spPr bwMode="auto">
                <a:xfrm>
                  <a:off x="3152654" y="1776145"/>
                  <a:ext cx="113963" cy="185037"/>
                </a:xfrm>
                <a:custGeom>
                  <a:avLst/>
                  <a:gdLst>
                    <a:gd name="T0" fmla="*/ 0 w 26"/>
                    <a:gd name="T1" fmla="*/ 29 h 42"/>
                    <a:gd name="T2" fmla="*/ 0 w 26"/>
                    <a:gd name="T3" fmla="*/ 35 h 42"/>
                    <a:gd name="T4" fmla="*/ 8 w 26"/>
                    <a:gd name="T5" fmla="*/ 42 h 42"/>
                    <a:gd name="T6" fmla="*/ 18 w 26"/>
                    <a:gd name="T7" fmla="*/ 42 h 42"/>
                    <a:gd name="T8" fmla="*/ 26 w 26"/>
                    <a:gd name="T9" fmla="*/ 35 h 42"/>
                    <a:gd name="T10" fmla="*/ 26 w 26"/>
                    <a:gd name="T11" fmla="*/ 29 h 42"/>
                    <a:gd name="T12" fmla="*/ 17 w 26"/>
                    <a:gd name="T13" fmla="*/ 29 h 42"/>
                    <a:gd name="T14" fmla="*/ 17 w 26"/>
                    <a:gd name="T15" fmla="*/ 24 h 42"/>
                    <a:gd name="T16" fmla="*/ 26 w 26"/>
                    <a:gd name="T17" fmla="*/ 24 h 42"/>
                    <a:gd name="T18" fmla="*/ 26 w 26"/>
                    <a:gd name="T19" fmla="*/ 16 h 42"/>
                    <a:gd name="T20" fmla="*/ 17 w 26"/>
                    <a:gd name="T21" fmla="*/ 16 h 42"/>
                    <a:gd name="T22" fmla="*/ 17 w 26"/>
                    <a:gd name="T23" fmla="*/ 10 h 42"/>
                    <a:gd name="T24" fmla="*/ 26 w 26"/>
                    <a:gd name="T25" fmla="*/ 10 h 42"/>
                    <a:gd name="T26" fmla="*/ 26 w 26"/>
                    <a:gd name="T27" fmla="*/ 7 h 42"/>
                    <a:gd name="T28" fmla="*/ 18 w 26"/>
                    <a:gd name="T29" fmla="*/ 0 h 42"/>
                    <a:gd name="T30" fmla="*/ 8 w 26"/>
                    <a:gd name="T31" fmla="*/ 0 h 42"/>
                    <a:gd name="T32" fmla="*/ 0 w 26"/>
                    <a:gd name="T33" fmla="*/ 7 h 42"/>
                    <a:gd name="T34" fmla="*/ 0 w 26"/>
                    <a:gd name="T35" fmla="*/ 10 h 42"/>
                    <a:gd name="T36" fmla="*/ 9 w 26"/>
                    <a:gd name="T37" fmla="*/ 10 h 42"/>
                    <a:gd name="T38" fmla="*/ 9 w 26"/>
                    <a:gd name="T39" fmla="*/ 16 h 42"/>
                    <a:gd name="T40" fmla="*/ 0 w 26"/>
                    <a:gd name="T41" fmla="*/ 16 h 42"/>
                    <a:gd name="T42" fmla="*/ 0 w 26"/>
                    <a:gd name="T43" fmla="*/ 24 h 42"/>
                    <a:gd name="T44" fmla="*/ 9 w 26"/>
                    <a:gd name="T45" fmla="*/ 24 h 42"/>
                    <a:gd name="T46" fmla="*/ 9 w 26"/>
                    <a:gd name="T47" fmla="*/ 29 h 42"/>
                    <a:gd name="T48" fmla="*/ 0 w 26"/>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42">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7" name="Freeform: Shape 101"/>
                <p:cNvSpPr>
                  <a:spLocks/>
                </p:cNvSpPr>
                <p:nvPr/>
              </p:nvSpPr>
              <p:spPr bwMode="auto">
                <a:xfrm>
                  <a:off x="3120794" y="1944027"/>
                  <a:ext cx="177685" cy="113963"/>
                </a:xfrm>
                <a:custGeom>
                  <a:avLst/>
                  <a:gdLst>
                    <a:gd name="T0" fmla="*/ 0 w 40"/>
                    <a:gd name="T1" fmla="*/ 1 h 26"/>
                    <a:gd name="T2" fmla="*/ 13 w 40"/>
                    <a:gd name="T3" fmla="*/ 12 h 26"/>
                    <a:gd name="T4" fmla="*/ 17 w 40"/>
                    <a:gd name="T5" fmla="*/ 12 h 26"/>
                    <a:gd name="T6" fmla="*/ 17 w 40"/>
                    <a:gd name="T7" fmla="*/ 20 h 26"/>
                    <a:gd name="T8" fmla="*/ 12 w 40"/>
                    <a:gd name="T9" fmla="*/ 20 h 26"/>
                    <a:gd name="T10" fmla="*/ 12 w 40"/>
                    <a:gd name="T11" fmla="*/ 26 h 26"/>
                    <a:gd name="T12" fmla="*/ 28 w 40"/>
                    <a:gd name="T13" fmla="*/ 26 h 26"/>
                    <a:gd name="T14" fmla="*/ 28 w 40"/>
                    <a:gd name="T15" fmla="*/ 20 h 26"/>
                    <a:gd name="T16" fmla="*/ 23 w 40"/>
                    <a:gd name="T17" fmla="*/ 20 h 26"/>
                    <a:gd name="T18" fmla="*/ 23 w 40"/>
                    <a:gd name="T19" fmla="*/ 12 h 26"/>
                    <a:gd name="T20" fmla="*/ 27 w 40"/>
                    <a:gd name="T21" fmla="*/ 12 h 26"/>
                    <a:gd name="T22" fmla="*/ 40 w 40"/>
                    <a:gd name="T23" fmla="*/ 1 h 26"/>
                    <a:gd name="T24" fmla="*/ 35 w 40"/>
                    <a:gd name="T25" fmla="*/ 0 h 26"/>
                    <a:gd name="T26" fmla="*/ 27 w 40"/>
                    <a:gd name="T27" fmla="*/ 7 h 26"/>
                    <a:gd name="T28" fmla="*/ 13 w 40"/>
                    <a:gd name="T29" fmla="*/ 7 h 26"/>
                    <a:gd name="T30" fmla="*/ 5 w 40"/>
                    <a:gd name="T31" fmla="*/ 0 h 26"/>
                    <a:gd name="T32" fmla="*/ 0 w 40"/>
                    <a:gd name="T3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8" name="Freeform: Shape 102"/>
                <p:cNvSpPr>
                  <a:spLocks/>
                </p:cNvSpPr>
                <p:nvPr/>
              </p:nvSpPr>
              <p:spPr bwMode="auto">
                <a:xfrm>
                  <a:off x="2949236" y="2720939"/>
                  <a:ext cx="159304" cy="251210"/>
                </a:xfrm>
                <a:custGeom>
                  <a:avLst/>
                  <a:gdLst>
                    <a:gd name="T0" fmla="*/ 130 w 130"/>
                    <a:gd name="T1" fmla="*/ 205 h 205"/>
                    <a:gd name="T2" fmla="*/ 115 w 130"/>
                    <a:gd name="T3" fmla="*/ 4 h 205"/>
                    <a:gd name="T4" fmla="*/ 101 w 130"/>
                    <a:gd name="T5" fmla="*/ 0 h 205"/>
                    <a:gd name="T6" fmla="*/ 115 w 130"/>
                    <a:gd name="T7" fmla="*/ 14 h 205"/>
                    <a:gd name="T8" fmla="*/ 115 w 130"/>
                    <a:gd name="T9" fmla="*/ 133 h 205"/>
                    <a:gd name="T10" fmla="*/ 101 w 130"/>
                    <a:gd name="T11" fmla="*/ 148 h 205"/>
                    <a:gd name="T12" fmla="*/ 115 w 130"/>
                    <a:gd name="T13" fmla="*/ 162 h 205"/>
                    <a:gd name="T14" fmla="*/ 101 w 130"/>
                    <a:gd name="T15" fmla="*/ 162 h 205"/>
                    <a:gd name="T16" fmla="*/ 115 w 130"/>
                    <a:gd name="T17" fmla="*/ 173 h 205"/>
                    <a:gd name="T18" fmla="*/ 115 w 130"/>
                    <a:gd name="T19" fmla="*/ 191 h 205"/>
                    <a:gd name="T20" fmla="*/ 101 w 130"/>
                    <a:gd name="T21" fmla="*/ 205 h 205"/>
                    <a:gd name="T22" fmla="*/ 90 w 130"/>
                    <a:gd name="T23" fmla="*/ 4 h 205"/>
                    <a:gd name="T24" fmla="*/ 65 w 130"/>
                    <a:gd name="T25" fmla="*/ 14 h 205"/>
                    <a:gd name="T26" fmla="*/ 101 w 130"/>
                    <a:gd name="T27" fmla="*/ 0 h 205"/>
                    <a:gd name="T28" fmla="*/ 90 w 130"/>
                    <a:gd name="T29" fmla="*/ 0 h 205"/>
                    <a:gd name="T30" fmla="*/ 101 w 130"/>
                    <a:gd name="T31" fmla="*/ 205 h 205"/>
                    <a:gd name="T32" fmla="*/ 90 w 130"/>
                    <a:gd name="T33" fmla="*/ 191 h 205"/>
                    <a:gd name="T34" fmla="*/ 101 w 130"/>
                    <a:gd name="T35" fmla="*/ 173 h 205"/>
                    <a:gd name="T36" fmla="*/ 90 w 130"/>
                    <a:gd name="T37" fmla="*/ 162 h 205"/>
                    <a:gd name="T38" fmla="*/ 101 w 130"/>
                    <a:gd name="T39" fmla="*/ 148 h 205"/>
                    <a:gd name="T40" fmla="*/ 65 w 130"/>
                    <a:gd name="T41" fmla="*/ 133 h 205"/>
                    <a:gd name="T42" fmla="*/ 76 w 130"/>
                    <a:gd name="T43" fmla="*/ 148 h 205"/>
                    <a:gd name="T44" fmla="*/ 76 w 130"/>
                    <a:gd name="T45" fmla="*/ 162 h 205"/>
                    <a:gd name="T46" fmla="*/ 65 w 130"/>
                    <a:gd name="T47" fmla="*/ 173 h 205"/>
                    <a:gd name="T48" fmla="*/ 76 w 130"/>
                    <a:gd name="T49" fmla="*/ 191 h 205"/>
                    <a:gd name="T50" fmla="*/ 65 w 130"/>
                    <a:gd name="T51" fmla="*/ 191 h 205"/>
                    <a:gd name="T52" fmla="*/ 65 w 130"/>
                    <a:gd name="T53" fmla="*/ 4 h 205"/>
                    <a:gd name="T54" fmla="*/ 25 w 130"/>
                    <a:gd name="T55" fmla="*/ 14 h 205"/>
                    <a:gd name="T56" fmla="*/ 65 w 130"/>
                    <a:gd name="T57" fmla="*/ 4 h 205"/>
                    <a:gd name="T58" fmla="*/ 25 w 130"/>
                    <a:gd name="T59" fmla="*/ 205 h 205"/>
                    <a:gd name="T60" fmla="*/ 65 w 130"/>
                    <a:gd name="T61" fmla="*/ 191 h 205"/>
                    <a:gd name="T62" fmla="*/ 50 w 130"/>
                    <a:gd name="T63" fmla="*/ 173 h 205"/>
                    <a:gd name="T64" fmla="*/ 65 w 130"/>
                    <a:gd name="T65" fmla="*/ 162 h 205"/>
                    <a:gd name="T66" fmla="*/ 50 w 130"/>
                    <a:gd name="T67" fmla="*/ 148 h 205"/>
                    <a:gd name="T68" fmla="*/ 65 w 130"/>
                    <a:gd name="T69" fmla="*/ 133 h 205"/>
                    <a:gd name="T70" fmla="*/ 25 w 130"/>
                    <a:gd name="T71" fmla="*/ 148 h 205"/>
                    <a:gd name="T72" fmla="*/ 40 w 130"/>
                    <a:gd name="T73" fmla="*/ 162 h 205"/>
                    <a:gd name="T74" fmla="*/ 25 w 130"/>
                    <a:gd name="T75" fmla="*/ 162 h 205"/>
                    <a:gd name="T76" fmla="*/ 40 w 130"/>
                    <a:gd name="T77" fmla="*/ 173 h 205"/>
                    <a:gd name="T78" fmla="*/ 40 w 130"/>
                    <a:gd name="T79" fmla="*/ 191 h 205"/>
                    <a:gd name="T80" fmla="*/ 25 w 130"/>
                    <a:gd name="T81" fmla="*/ 205 h 205"/>
                    <a:gd name="T82" fmla="*/ 0 w 130"/>
                    <a:gd name="T83" fmla="*/ 4 h 205"/>
                    <a:gd name="T84" fmla="*/ 25 w 130"/>
                    <a:gd name="T85" fmla="*/ 205 h 205"/>
                    <a:gd name="T86" fmla="*/ 14 w 130"/>
                    <a:gd name="T87" fmla="*/ 191 h 205"/>
                    <a:gd name="T88" fmla="*/ 25 w 130"/>
                    <a:gd name="T89" fmla="*/ 173 h 205"/>
                    <a:gd name="T90" fmla="*/ 14 w 130"/>
                    <a:gd name="T91" fmla="*/ 162 h 205"/>
                    <a:gd name="T92" fmla="*/ 25 w 130"/>
                    <a:gd name="T93" fmla="*/ 148 h 205"/>
                    <a:gd name="T94" fmla="*/ 14 w 130"/>
                    <a:gd name="T95" fmla="*/ 133 h 205"/>
                    <a:gd name="T96" fmla="*/ 25 w 130"/>
                    <a:gd name="T97"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205">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69" name="Freeform: Shape 103"/>
                <p:cNvSpPr>
                  <a:spLocks/>
                </p:cNvSpPr>
                <p:nvPr/>
              </p:nvSpPr>
              <p:spPr bwMode="auto">
                <a:xfrm>
                  <a:off x="5708865" y="1497977"/>
                  <a:ext cx="145824" cy="145824"/>
                </a:xfrm>
                <a:custGeom>
                  <a:avLst/>
                  <a:gdLst>
                    <a:gd name="T0" fmla="*/ 16 w 33"/>
                    <a:gd name="T1" fmla="*/ 31 h 33"/>
                    <a:gd name="T2" fmla="*/ 19 w 33"/>
                    <a:gd name="T3" fmla="*/ 31 h 33"/>
                    <a:gd name="T4" fmla="*/ 20 w 33"/>
                    <a:gd name="T5" fmla="*/ 33 h 33"/>
                    <a:gd name="T6" fmla="*/ 26 w 33"/>
                    <a:gd name="T7" fmla="*/ 31 h 33"/>
                    <a:gd name="T8" fmla="*/ 25 w 33"/>
                    <a:gd name="T9" fmla="*/ 29 h 33"/>
                    <a:gd name="T10" fmla="*/ 28 w 33"/>
                    <a:gd name="T11" fmla="*/ 25 h 33"/>
                    <a:gd name="T12" fmla="*/ 30 w 33"/>
                    <a:gd name="T13" fmla="*/ 26 h 33"/>
                    <a:gd name="T14" fmla="*/ 33 w 33"/>
                    <a:gd name="T15" fmla="*/ 20 h 33"/>
                    <a:gd name="T16" fmla="*/ 30 w 33"/>
                    <a:gd name="T17" fmla="*/ 19 h 33"/>
                    <a:gd name="T18" fmla="*/ 30 w 33"/>
                    <a:gd name="T19" fmla="*/ 14 h 33"/>
                    <a:gd name="T20" fmla="*/ 33 w 33"/>
                    <a:gd name="T21" fmla="*/ 13 h 33"/>
                    <a:gd name="T22" fmla="*/ 30 w 33"/>
                    <a:gd name="T23" fmla="*/ 8 h 33"/>
                    <a:gd name="T24" fmla="*/ 28 w 33"/>
                    <a:gd name="T25" fmla="*/ 9 h 33"/>
                    <a:gd name="T26" fmla="*/ 24 w 33"/>
                    <a:gd name="T27" fmla="*/ 5 h 33"/>
                    <a:gd name="T28" fmla="*/ 25 w 33"/>
                    <a:gd name="T29" fmla="*/ 3 h 33"/>
                    <a:gd name="T30" fmla="*/ 20 w 33"/>
                    <a:gd name="T31" fmla="*/ 0 h 33"/>
                    <a:gd name="T32" fmla="*/ 19 w 33"/>
                    <a:gd name="T33" fmla="*/ 3 h 33"/>
                    <a:gd name="T34" fmla="*/ 16 w 33"/>
                    <a:gd name="T35" fmla="*/ 3 h 33"/>
                    <a:gd name="T36" fmla="*/ 16 w 33"/>
                    <a:gd name="T37" fmla="*/ 7 h 33"/>
                    <a:gd name="T38" fmla="*/ 25 w 33"/>
                    <a:gd name="T39" fmla="*/ 13 h 33"/>
                    <a:gd name="T40" fmla="*/ 20 w 33"/>
                    <a:gd name="T41" fmla="*/ 26 h 33"/>
                    <a:gd name="T42" fmla="*/ 16 w 33"/>
                    <a:gd name="T43" fmla="*/ 26 h 33"/>
                    <a:gd name="T44" fmla="*/ 16 w 33"/>
                    <a:gd name="T45" fmla="*/ 26 h 33"/>
                    <a:gd name="T46" fmla="*/ 16 w 33"/>
                    <a:gd name="T47" fmla="*/ 31 h 33"/>
                    <a:gd name="T48" fmla="*/ 2 w 33"/>
                    <a:gd name="T49" fmla="*/ 20 h 33"/>
                    <a:gd name="T50" fmla="*/ 0 w 33"/>
                    <a:gd name="T51" fmla="*/ 21 h 33"/>
                    <a:gd name="T52" fmla="*/ 2 w 33"/>
                    <a:gd name="T53" fmla="*/ 26 h 33"/>
                    <a:gd name="T54" fmla="*/ 5 w 33"/>
                    <a:gd name="T55" fmla="*/ 25 h 33"/>
                    <a:gd name="T56" fmla="*/ 8 w 33"/>
                    <a:gd name="T57" fmla="*/ 29 h 33"/>
                    <a:gd name="T58" fmla="*/ 7 w 33"/>
                    <a:gd name="T59" fmla="*/ 31 h 33"/>
                    <a:gd name="T60" fmla="*/ 13 w 33"/>
                    <a:gd name="T61" fmla="*/ 33 h 33"/>
                    <a:gd name="T62" fmla="*/ 14 w 33"/>
                    <a:gd name="T63" fmla="*/ 31 h 33"/>
                    <a:gd name="T64" fmla="*/ 16 w 33"/>
                    <a:gd name="T65" fmla="*/ 31 h 33"/>
                    <a:gd name="T66" fmla="*/ 16 w 33"/>
                    <a:gd name="T67" fmla="*/ 26 h 33"/>
                    <a:gd name="T68" fmla="*/ 8 w 33"/>
                    <a:gd name="T69" fmla="*/ 21 h 33"/>
                    <a:gd name="T70" fmla="*/ 13 w 33"/>
                    <a:gd name="T71" fmla="*/ 8 h 33"/>
                    <a:gd name="T72" fmla="*/ 13 w 33"/>
                    <a:gd name="T73" fmla="*/ 8 h 33"/>
                    <a:gd name="T74" fmla="*/ 16 w 33"/>
                    <a:gd name="T75" fmla="*/ 7 h 33"/>
                    <a:gd name="T76" fmla="*/ 16 w 33"/>
                    <a:gd name="T77" fmla="*/ 7 h 33"/>
                    <a:gd name="T78" fmla="*/ 16 w 33"/>
                    <a:gd name="T79" fmla="*/ 3 h 33"/>
                    <a:gd name="T80" fmla="*/ 14 w 33"/>
                    <a:gd name="T81" fmla="*/ 3 h 33"/>
                    <a:gd name="T82" fmla="*/ 13 w 33"/>
                    <a:gd name="T83" fmla="*/ 1 h 33"/>
                    <a:gd name="T84" fmla="*/ 7 w 33"/>
                    <a:gd name="T85" fmla="*/ 3 h 33"/>
                    <a:gd name="T86" fmla="*/ 8 w 33"/>
                    <a:gd name="T87" fmla="*/ 5 h 33"/>
                    <a:gd name="T88" fmla="*/ 5 w 33"/>
                    <a:gd name="T89" fmla="*/ 9 h 33"/>
                    <a:gd name="T90" fmla="*/ 2 w 33"/>
                    <a:gd name="T91" fmla="*/ 8 h 33"/>
                    <a:gd name="T92" fmla="*/ 0 w 33"/>
                    <a:gd name="T93" fmla="*/ 14 h 33"/>
                    <a:gd name="T94" fmla="*/ 2 w 33"/>
                    <a:gd name="T95" fmla="*/ 15 h 33"/>
                    <a:gd name="T96" fmla="*/ 2 w 33"/>
                    <a:gd name="T9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0" name="Freeform: Shape 104"/>
                <p:cNvSpPr>
                  <a:spLocks/>
                </p:cNvSpPr>
                <p:nvPr/>
              </p:nvSpPr>
              <p:spPr bwMode="auto">
                <a:xfrm>
                  <a:off x="3876873" y="1241865"/>
                  <a:ext cx="25734" cy="30635"/>
                </a:xfrm>
                <a:custGeom>
                  <a:avLst/>
                  <a:gdLst>
                    <a:gd name="T0" fmla="*/ 0 w 6"/>
                    <a:gd name="T1" fmla="*/ 0 h 7"/>
                    <a:gd name="T2" fmla="*/ 2 w 6"/>
                    <a:gd name="T3" fmla="*/ 7 h 7"/>
                    <a:gd name="T4" fmla="*/ 6 w 6"/>
                    <a:gd name="T5" fmla="*/ 0 h 7"/>
                    <a:gd name="T6" fmla="*/ 0 w 6"/>
                    <a:gd name="T7" fmla="*/ 0 h 7"/>
                  </a:gdLst>
                  <a:ahLst/>
                  <a:cxnLst>
                    <a:cxn ang="0">
                      <a:pos x="T0" y="T1"/>
                    </a:cxn>
                    <a:cxn ang="0">
                      <a:pos x="T2" y="T3"/>
                    </a:cxn>
                    <a:cxn ang="0">
                      <a:pos x="T4" y="T5"/>
                    </a:cxn>
                    <a:cxn ang="0">
                      <a:pos x="T6" y="T7"/>
                    </a:cxn>
                  </a:cxnLst>
                  <a:rect l="0" t="0" r="r" b="b"/>
                  <a:pathLst>
                    <a:path w="6" h="7">
                      <a:moveTo>
                        <a:pt x="0" y="0"/>
                      </a:moveTo>
                      <a:cubicBezTo>
                        <a:pt x="0" y="3"/>
                        <a:pt x="1" y="5"/>
                        <a:pt x="2" y="7"/>
                      </a:cubicBezTo>
                      <a:cubicBezTo>
                        <a:pt x="5" y="5"/>
                        <a:pt x="6" y="3"/>
                        <a:pt x="6" y="0"/>
                      </a:cubicBezTo>
                      <a:lnTo>
                        <a:pt x="0" y="0"/>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1" name="Freeform: Shape 105"/>
                <p:cNvSpPr>
                  <a:spLocks/>
                </p:cNvSpPr>
                <p:nvPr/>
              </p:nvSpPr>
              <p:spPr bwMode="auto">
                <a:xfrm>
                  <a:off x="3876873" y="1197751"/>
                  <a:ext cx="25734" cy="34312"/>
                </a:xfrm>
                <a:custGeom>
                  <a:avLst/>
                  <a:gdLst>
                    <a:gd name="T0" fmla="*/ 2 w 6"/>
                    <a:gd name="T1" fmla="*/ 0 h 8"/>
                    <a:gd name="T2" fmla="*/ 0 w 6"/>
                    <a:gd name="T3" fmla="*/ 8 h 8"/>
                    <a:gd name="T4" fmla="*/ 6 w 6"/>
                    <a:gd name="T5" fmla="*/ 8 h 8"/>
                    <a:gd name="T6" fmla="*/ 2 w 6"/>
                    <a:gd name="T7" fmla="*/ 0 h 8"/>
                  </a:gdLst>
                  <a:ahLst/>
                  <a:cxnLst>
                    <a:cxn ang="0">
                      <a:pos x="T0" y="T1"/>
                    </a:cxn>
                    <a:cxn ang="0">
                      <a:pos x="T2" y="T3"/>
                    </a:cxn>
                    <a:cxn ang="0">
                      <a:pos x="T4" y="T5"/>
                    </a:cxn>
                    <a:cxn ang="0">
                      <a:pos x="T6" y="T7"/>
                    </a:cxn>
                  </a:cxnLst>
                  <a:rect l="0" t="0" r="r" b="b"/>
                  <a:pathLst>
                    <a:path w="6" h="8">
                      <a:moveTo>
                        <a:pt x="2" y="0"/>
                      </a:moveTo>
                      <a:cubicBezTo>
                        <a:pt x="1" y="2"/>
                        <a:pt x="0" y="5"/>
                        <a:pt x="0" y="8"/>
                      </a:cubicBezTo>
                      <a:cubicBezTo>
                        <a:pt x="6" y="8"/>
                        <a:pt x="6" y="8"/>
                        <a:pt x="6" y="8"/>
                      </a:cubicBezTo>
                      <a:cubicBezTo>
                        <a:pt x="6" y="5"/>
                        <a:pt x="5" y="2"/>
                        <a:pt x="2" y="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2" name="Freeform: Shape 106"/>
                <p:cNvSpPr>
                  <a:spLocks/>
                </p:cNvSpPr>
                <p:nvPr/>
              </p:nvSpPr>
              <p:spPr bwMode="auto">
                <a:xfrm>
                  <a:off x="3854816" y="1184271"/>
                  <a:ext cx="25734" cy="47791"/>
                </a:xfrm>
                <a:custGeom>
                  <a:avLst/>
                  <a:gdLst>
                    <a:gd name="T0" fmla="*/ 0 w 6"/>
                    <a:gd name="T1" fmla="*/ 0 h 11"/>
                    <a:gd name="T2" fmla="*/ 0 w 6"/>
                    <a:gd name="T3" fmla="*/ 11 h 11"/>
                    <a:gd name="T4" fmla="*/ 3 w 6"/>
                    <a:gd name="T5" fmla="*/ 11 h 11"/>
                    <a:gd name="T6" fmla="*/ 6 w 6"/>
                    <a:gd name="T7" fmla="*/ 2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3" name="Freeform: Shape 107"/>
                <p:cNvSpPr>
                  <a:spLocks/>
                </p:cNvSpPr>
                <p:nvPr/>
              </p:nvSpPr>
              <p:spPr bwMode="auto">
                <a:xfrm>
                  <a:off x="3822955" y="1241865"/>
                  <a:ext cx="26959" cy="44115"/>
                </a:xfrm>
                <a:custGeom>
                  <a:avLst/>
                  <a:gdLst>
                    <a:gd name="T0" fmla="*/ 6 w 6"/>
                    <a:gd name="T1" fmla="*/ 10 h 10"/>
                    <a:gd name="T2" fmla="*/ 6 w 6"/>
                    <a:gd name="T3" fmla="*/ 0 h 10"/>
                    <a:gd name="T4" fmla="*/ 3 w 6"/>
                    <a:gd name="T5" fmla="*/ 0 h 10"/>
                    <a:gd name="T6" fmla="*/ 0 w 6"/>
                    <a:gd name="T7" fmla="*/ 8 h 10"/>
                    <a:gd name="T8" fmla="*/ 6 w 6"/>
                    <a:gd name="T9" fmla="*/ 10 h 10"/>
                  </a:gdLst>
                  <a:ahLst/>
                  <a:cxnLst>
                    <a:cxn ang="0">
                      <a:pos x="T0" y="T1"/>
                    </a:cxn>
                    <a:cxn ang="0">
                      <a:pos x="T2" y="T3"/>
                    </a:cxn>
                    <a:cxn ang="0">
                      <a:pos x="T4" y="T5"/>
                    </a:cxn>
                    <a:cxn ang="0">
                      <a:pos x="T6" y="T7"/>
                    </a:cxn>
                    <a:cxn ang="0">
                      <a:pos x="T8" y="T9"/>
                    </a:cxn>
                  </a:cxnLst>
                  <a:rect l="0" t="0" r="r" b="b"/>
                  <a:pathLst>
                    <a:path w="6" h="10">
                      <a:moveTo>
                        <a:pt x="6" y="10"/>
                      </a:moveTo>
                      <a:cubicBezTo>
                        <a:pt x="6" y="0"/>
                        <a:pt x="6" y="0"/>
                        <a:pt x="6" y="0"/>
                      </a:cubicBezTo>
                      <a:cubicBezTo>
                        <a:pt x="3" y="0"/>
                        <a:pt x="3" y="0"/>
                        <a:pt x="3" y="0"/>
                      </a:cubicBezTo>
                      <a:cubicBezTo>
                        <a:pt x="3" y="3"/>
                        <a:pt x="2" y="6"/>
                        <a:pt x="0" y="8"/>
                      </a:cubicBezTo>
                      <a:cubicBezTo>
                        <a:pt x="2" y="9"/>
                        <a:pt x="4" y="10"/>
                        <a:pt x="6" y="1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4" name="Freeform: Shape 108"/>
                <p:cNvSpPr>
                  <a:spLocks/>
                </p:cNvSpPr>
                <p:nvPr/>
              </p:nvSpPr>
              <p:spPr bwMode="auto">
                <a:xfrm>
                  <a:off x="3822955" y="1184271"/>
                  <a:ext cx="26959" cy="47791"/>
                </a:xfrm>
                <a:custGeom>
                  <a:avLst/>
                  <a:gdLst>
                    <a:gd name="T0" fmla="*/ 3 w 6"/>
                    <a:gd name="T1" fmla="*/ 11 h 11"/>
                    <a:gd name="T2" fmla="*/ 6 w 6"/>
                    <a:gd name="T3" fmla="*/ 11 h 11"/>
                    <a:gd name="T4" fmla="*/ 6 w 6"/>
                    <a:gd name="T5" fmla="*/ 0 h 11"/>
                    <a:gd name="T6" fmla="*/ 0 w 6"/>
                    <a:gd name="T7" fmla="*/ 2 h 11"/>
                    <a:gd name="T8" fmla="*/ 3 w 6"/>
                    <a:gd name="T9" fmla="*/ 11 h 11"/>
                  </a:gdLst>
                  <a:ahLst/>
                  <a:cxnLst>
                    <a:cxn ang="0">
                      <a:pos x="T0" y="T1"/>
                    </a:cxn>
                    <a:cxn ang="0">
                      <a:pos x="T2" y="T3"/>
                    </a:cxn>
                    <a:cxn ang="0">
                      <a:pos x="T4" y="T5"/>
                    </a:cxn>
                    <a:cxn ang="0">
                      <a:pos x="T6" y="T7"/>
                    </a:cxn>
                    <a:cxn ang="0">
                      <a:pos x="T8" y="T9"/>
                    </a:cxn>
                  </a:cxnLst>
                  <a:rect l="0" t="0" r="r" b="b"/>
                  <a:pathLst>
                    <a:path w="6" h="11">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5" name="Freeform: Shape 109"/>
                <p:cNvSpPr>
                  <a:spLocks/>
                </p:cNvSpPr>
                <p:nvPr/>
              </p:nvSpPr>
              <p:spPr bwMode="auto">
                <a:xfrm>
                  <a:off x="3800898" y="1241865"/>
                  <a:ext cx="26959" cy="30635"/>
                </a:xfrm>
                <a:custGeom>
                  <a:avLst/>
                  <a:gdLst>
                    <a:gd name="T0" fmla="*/ 4 w 6"/>
                    <a:gd name="T1" fmla="*/ 7 h 7"/>
                    <a:gd name="T2" fmla="*/ 6 w 6"/>
                    <a:gd name="T3" fmla="*/ 0 h 7"/>
                    <a:gd name="T4" fmla="*/ 0 w 6"/>
                    <a:gd name="T5" fmla="*/ 0 h 7"/>
                    <a:gd name="T6" fmla="*/ 4 w 6"/>
                    <a:gd name="T7" fmla="*/ 7 h 7"/>
                  </a:gdLst>
                  <a:ahLst/>
                  <a:cxnLst>
                    <a:cxn ang="0">
                      <a:pos x="T0" y="T1"/>
                    </a:cxn>
                    <a:cxn ang="0">
                      <a:pos x="T2" y="T3"/>
                    </a:cxn>
                    <a:cxn ang="0">
                      <a:pos x="T4" y="T5"/>
                    </a:cxn>
                    <a:cxn ang="0">
                      <a:pos x="T6" y="T7"/>
                    </a:cxn>
                  </a:cxnLst>
                  <a:rect l="0" t="0" r="r" b="b"/>
                  <a:pathLst>
                    <a:path w="6" h="7">
                      <a:moveTo>
                        <a:pt x="4" y="7"/>
                      </a:moveTo>
                      <a:cubicBezTo>
                        <a:pt x="5" y="5"/>
                        <a:pt x="6" y="3"/>
                        <a:pt x="6" y="0"/>
                      </a:cubicBezTo>
                      <a:cubicBezTo>
                        <a:pt x="0" y="0"/>
                        <a:pt x="0" y="0"/>
                        <a:pt x="0" y="0"/>
                      </a:cubicBezTo>
                      <a:cubicBezTo>
                        <a:pt x="0" y="3"/>
                        <a:pt x="1" y="5"/>
                        <a:pt x="4" y="7"/>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6" name="Freeform: Shape 110"/>
                <p:cNvSpPr>
                  <a:spLocks/>
                </p:cNvSpPr>
                <p:nvPr/>
              </p:nvSpPr>
              <p:spPr bwMode="auto">
                <a:xfrm>
                  <a:off x="3800898" y="1197751"/>
                  <a:ext cx="26959" cy="34312"/>
                </a:xfrm>
                <a:custGeom>
                  <a:avLst/>
                  <a:gdLst>
                    <a:gd name="T0" fmla="*/ 4 w 6"/>
                    <a:gd name="T1" fmla="*/ 0 h 8"/>
                    <a:gd name="T2" fmla="*/ 0 w 6"/>
                    <a:gd name="T3" fmla="*/ 8 h 8"/>
                    <a:gd name="T4" fmla="*/ 6 w 6"/>
                    <a:gd name="T5" fmla="*/ 8 h 8"/>
                    <a:gd name="T6" fmla="*/ 4 w 6"/>
                    <a:gd name="T7" fmla="*/ 0 h 8"/>
                  </a:gdLst>
                  <a:ahLst/>
                  <a:cxnLst>
                    <a:cxn ang="0">
                      <a:pos x="T0" y="T1"/>
                    </a:cxn>
                    <a:cxn ang="0">
                      <a:pos x="T2" y="T3"/>
                    </a:cxn>
                    <a:cxn ang="0">
                      <a:pos x="T4" y="T5"/>
                    </a:cxn>
                    <a:cxn ang="0">
                      <a:pos x="T6" y="T7"/>
                    </a:cxn>
                  </a:cxnLst>
                  <a:rect l="0" t="0" r="r" b="b"/>
                  <a:pathLst>
                    <a:path w="6" h="8">
                      <a:moveTo>
                        <a:pt x="4" y="0"/>
                      </a:moveTo>
                      <a:cubicBezTo>
                        <a:pt x="1" y="2"/>
                        <a:pt x="0" y="5"/>
                        <a:pt x="0" y="8"/>
                      </a:cubicBezTo>
                      <a:cubicBezTo>
                        <a:pt x="6" y="8"/>
                        <a:pt x="6" y="8"/>
                        <a:pt x="6" y="8"/>
                      </a:cubicBezTo>
                      <a:cubicBezTo>
                        <a:pt x="6" y="5"/>
                        <a:pt x="5" y="2"/>
                        <a:pt x="4" y="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7" name="Freeform: Shape 111"/>
                <p:cNvSpPr>
                  <a:spLocks/>
                </p:cNvSpPr>
                <p:nvPr/>
              </p:nvSpPr>
              <p:spPr bwMode="auto">
                <a:xfrm>
                  <a:off x="3854816" y="1241865"/>
                  <a:ext cx="25734" cy="44115"/>
                </a:xfrm>
                <a:custGeom>
                  <a:avLst/>
                  <a:gdLst>
                    <a:gd name="T0" fmla="*/ 0 w 6"/>
                    <a:gd name="T1" fmla="*/ 10 h 10"/>
                    <a:gd name="T2" fmla="*/ 6 w 6"/>
                    <a:gd name="T3" fmla="*/ 8 h 10"/>
                    <a:gd name="T4" fmla="*/ 3 w 6"/>
                    <a:gd name="T5" fmla="*/ 0 h 10"/>
                    <a:gd name="T6" fmla="*/ 0 w 6"/>
                    <a:gd name="T7" fmla="*/ 0 h 10"/>
                    <a:gd name="T8" fmla="*/ 0 w 6"/>
                    <a:gd name="T9" fmla="*/ 10 h 10"/>
                  </a:gdLst>
                  <a:ahLst/>
                  <a:cxnLst>
                    <a:cxn ang="0">
                      <a:pos x="T0" y="T1"/>
                    </a:cxn>
                    <a:cxn ang="0">
                      <a:pos x="T2" y="T3"/>
                    </a:cxn>
                    <a:cxn ang="0">
                      <a:pos x="T4" y="T5"/>
                    </a:cxn>
                    <a:cxn ang="0">
                      <a:pos x="T6" y="T7"/>
                    </a:cxn>
                    <a:cxn ang="0">
                      <a:pos x="T8" y="T9"/>
                    </a:cxn>
                  </a:cxnLst>
                  <a:rect l="0" t="0" r="r" b="b"/>
                  <a:pathLst>
                    <a:path w="6" h="10">
                      <a:moveTo>
                        <a:pt x="0" y="10"/>
                      </a:moveTo>
                      <a:cubicBezTo>
                        <a:pt x="2" y="10"/>
                        <a:pt x="4" y="9"/>
                        <a:pt x="6" y="8"/>
                      </a:cubicBezTo>
                      <a:cubicBezTo>
                        <a:pt x="4" y="6"/>
                        <a:pt x="3" y="3"/>
                        <a:pt x="3" y="0"/>
                      </a:cubicBezTo>
                      <a:cubicBezTo>
                        <a:pt x="0" y="0"/>
                        <a:pt x="0" y="0"/>
                        <a:pt x="0" y="0"/>
                      </a:cubicBezTo>
                      <a:lnTo>
                        <a:pt x="0" y="10"/>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8" name="Freeform: Shape 112"/>
                <p:cNvSpPr>
                  <a:spLocks/>
                </p:cNvSpPr>
                <p:nvPr/>
              </p:nvSpPr>
              <p:spPr bwMode="auto">
                <a:xfrm>
                  <a:off x="4543498" y="972275"/>
                  <a:ext cx="115189" cy="110287"/>
                </a:xfrm>
                <a:custGeom>
                  <a:avLst/>
                  <a:gdLst>
                    <a:gd name="T0" fmla="*/ 26 w 26"/>
                    <a:gd name="T1" fmla="*/ 10 h 25"/>
                    <a:gd name="T2" fmla="*/ 21 w 26"/>
                    <a:gd name="T3" fmla="*/ 12 h 25"/>
                    <a:gd name="T4" fmla="*/ 19 w 26"/>
                    <a:gd name="T5" fmla="*/ 12 h 25"/>
                    <a:gd name="T6" fmla="*/ 18 w 26"/>
                    <a:gd name="T7" fmla="*/ 9 h 25"/>
                    <a:gd name="T8" fmla="*/ 19 w 26"/>
                    <a:gd name="T9" fmla="*/ 8 h 25"/>
                    <a:gd name="T10" fmla="*/ 24 w 26"/>
                    <a:gd name="T11" fmla="*/ 6 h 25"/>
                    <a:gd name="T12" fmla="*/ 22 w 26"/>
                    <a:gd name="T13" fmla="*/ 3 h 25"/>
                    <a:gd name="T14" fmla="*/ 19 w 26"/>
                    <a:gd name="T15" fmla="*/ 2 h 25"/>
                    <a:gd name="T16" fmla="*/ 18 w 26"/>
                    <a:gd name="T17" fmla="*/ 6 h 25"/>
                    <a:gd name="T18" fmla="*/ 16 w 26"/>
                    <a:gd name="T19" fmla="*/ 9 h 25"/>
                    <a:gd name="T20" fmla="*/ 16 w 26"/>
                    <a:gd name="T21" fmla="*/ 5 h 25"/>
                    <a:gd name="T22" fmla="*/ 14 w 26"/>
                    <a:gd name="T23" fmla="*/ 4 h 25"/>
                    <a:gd name="T24" fmla="*/ 14 w 26"/>
                    <a:gd name="T25" fmla="*/ 2 h 25"/>
                    <a:gd name="T26" fmla="*/ 13 w 26"/>
                    <a:gd name="T27" fmla="*/ 2 h 25"/>
                    <a:gd name="T28" fmla="*/ 13 w 26"/>
                    <a:gd name="T29" fmla="*/ 4 h 25"/>
                    <a:gd name="T30" fmla="*/ 11 w 26"/>
                    <a:gd name="T31" fmla="*/ 5 h 25"/>
                    <a:gd name="T32" fmla="*/ 11 w 26"/>
                    <a:gd name="T33" fmla="*/ 9 h 25"/>
                    <a:gd name="T34" fmla="*/ 9 w 26"/>
                    <a:gd name="T35" fmla="*/ 6 h 25"/>
                    <a:gd name="T36" fmla="*/ 8 w 26"/>
                    <a:gd name="T37" fmla="*/ 2 h 25"/>
                    <a:gd name="T38" fmla="*/ 5 w 26"/>
                    <a:gd name="T39" fmla="*/ 3 h 25"/>
                    <a:gd name="T40" fmla="*/ 2 w 26"/>
                    <a:gd name="T41" fmla="*/ 6 h 25"/>
                    <a:gd name="T42" fmla="*/ 8 w 26"/>
                    <a:gd name="T43" fmla="*/ 8 h 25"/>
                    <a:gd name="T44" fmla="*/ 9 w 26"/>
                    <a:gd name="T45" fmla="*/ 9 h 25"/>
                    <a:gd name="T46" fmla="*/ 8 w 26"/>
                    <a:gd name="T47" fmla="*/ 12 h 25"/>
                    <a:gd name="T48" fmla="*/ 6 w 26"/>
                    <a:gd name="T49" fmla="*/ 12 h 25"/>
                    <a:gd name="T50" fmla="*/ 1 w 26"/>
                    <a:gd name="T51" fmla="*/ 10 h 25"/>
                    <a:gd name="T52" fmla="*/ 0 w 26"/>
                    <a:gd name="T53" fmla="*/ 13 h 25"/>
                    <a:gd name="T54" fmla="*/ 2 w 26"/>
                    <a:gd name="T55" fmla="*/ 17 h 25"/>
                    <a:gd name="T56" fmla="*/ 5 w 26"/>
                    <a:gd name="T57" fmla="*/ 14 h 25"/>
                    <a:gd name="T58" fmla="*/ 9 w 26"/>
                    <a:gd name="T59" fmla="*/ 13 h 25"/>
                    <a:gd name="T60" fmla="*/ 6 w 26"/>
                    <a:gd name="T61" fmla="*/ 16 h 25"/>
                    <a:gd name="T62" fmla="*/ 7 w 26"/>
                    <a:gd name="T63" fmla="*/ 18 h 25"/>
                    <a:gd name="T64" fmla="*/ 6 w 26"/>
                    <a:gd name="T65" fmla="*/ 19 h 25"/>
                    <a:gd name="T66" fmla="*/ 7 w 26"/>
                    <a:gd name="T67" fmla="*/ 20 h 25"/>
                    <a:gd name="T68" fmla="*/ 8 w 26"/>
                    <a:gd name="T69" fmla="*/ 19 h 25"/>
                    <a:gd name="T70" fmla="*/ 10 w 26"/>
                    <a:gd name="T71" fmla="*/ 19 h 25"/>
                    <a:gd name="T72" fmla="*/ 13 w 26"/>
                    <a:gd name="T73" fmla="*/ 16 h 25"/>
                    <a:gd name="T74" fmla="*/ 12 w 26"/>
                    <a:gd name="T75" fmla="*/ 21 h 25"/>
                    <a:gd name="T76" fmla="*/ 9 w 26"/>
                    <a:gd name="T77" fmla="*/ 24 h 25"/>
                    <a:gd name="T78" fmla="*/ 13 w 26"/>
                    <a:gd name="T79" fmla="*/ 25 h 25"/>
                    <a:gd name="T80" fmla="*/ 16 w 26"/>
                    <a:gd name="T81" fmla="*/ 25 h 25"/>
                    <a:gd name="T82" fmla="*/ 14 w 26"/>
                    <a:gd name="T83" fmla="*/ 20 h 25"/>
                    <a:gd name="T84" fmla="*/ 14 w 26"/>
                    <a:gd name="T85" fmla="*/ 18 h 25"/>
                    <a:gd name="T86" fmla="*/ 17 w 26"/>
                    <a:gd name="T87" fmla="*/ 17 h 25"/>
                    <a:gd name="T88" fmla="*/ 18 w 26"/>
                    <a:gd name="T89" fmla="*/ 18 h 25"/>
                    <a:gd name="T90" fmla="*/ 20 w 26"/>
                    <a:gd name="T91" fmla="*/ 24 h 25"/>
                    <a:gd name="T92" fmla="*/ 23 w 26"/>
                    <a:gd name="T93" fmla="*/ 21 h 25"/>
                    <a:gd name="T94" fmla="*/ 24 w 26"/>
                    <a:gd name="T95" fmla="*/ 18 h 25"/>
                    <a:gd name="T96" fmla="*/ 20 w 26"/>
                    <a:gd name="T97" fmla="*/ 17 h 25"/>
                    <a:gd name="T98" fmla="*/ 17 w 26"/>
                    <a:gd name="T99" fmla="*/ 15 h 25"/>
                    <a:gd name="T100" fmla="*/ 20 w 26"/>
                    <a:gd name="T101" fmla="*/ 15 h 25"/>
                    <a:gd name="T102" fmla="*/ 22 w 26"/>
                    <a:gd name="T103" fmla="*/ 13 h 25"/>
                    <a:gd name="T104" fmla="*/ 24 w 26"/>
                    <a:gd name="T10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5">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79" name="Freeform: Shape 113"/>
                <p:cNvSpPr>
                  <a:spLocks/>
                </p:cNvSpPr>
                <p:nvPr/>
              </p:nvSpPr>
              <p:spPr bwMode="auto">
                <a:xfrm>
                  <a:off x="3015408" y="2124163"/>
                  <a:ext cx="220574" cy="164205"/>
                </a:xfrm>
                <a:custGeom>
                  <a:avLst/>
                  <a:gdLst>
                    <a:gd name="T0" fmla="*/ 25 w 50"/>
                    <a:gd name="T1" fmla="*/ 0 h 37"/>
                    <a:gd name="T2" fmla="*/ 0 w 50"/>
                    <a:gd name="T3" fmla="*/ 25 h 37"/>
                    <a:gd name="T4" fmla="*/ 3 w 50"/>
                    <a:gd name="T5" fmla="*/ 37 h 37"/>
                    <a:gd name="T6" fmla="*/ 3 w 50"/>
                    <a:gd name="T7" fmla="*/ 30 h 37"/>
                    <a:gd name="T8" fmla="*/ 4 w 50"/>
                    <a:gd name="T9" fmla="*/ 27 h 37"/>
                    <a:gd name="T10" fmla="*/ 4 w 50"/>
                    <a:gd name="T11" fmla="*/ 25 h 37"/>
                    <a:gd name="T12" fmla="*/ 25 w 50"/>
                    <a:gd name="T13" fmla="*/ 4 h 37"/>
                    <a:gd name="T14" fmla="*/ 46 w 50"/>
                    <a:gd name="T15" fmla="*/ 25 h 37"/>
                    <a:gd name="T16" fmla="*/ 46 w 50"/>
                    <a:gd name="T17" fmla="*/ 27 h 37"/>
                    <a:gd name="T18" fmla="*/ 47 w 50"/>
                    <a:gd name="T19" fmla="*/ 30 h 37"/>
                    <a:gd name="T20" fmla="*/ 47 w 50"/>
                    <a:gd name="T21" fmla="*/ 37 h 37"/>
                    <a:gd name="T22" fmla="*/ 50 w 50"/>
                    <a:gd name="T23" fmla="*/ 25 h 37"/>
                    <a:gd name="T24" fmla="*/ 25 w 5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7">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0" name="Freeform: Shape 114"/>
                <p:cNvSpPr>
                  <a:spLocks/>
                </p:cNvSpPr>
                <p:nvPr/>
              </p:nvSpPr>
              <p:spPr bwMode="auto">
                <a:xfrm>
                  <a:off x="3032564" y="2234450"/>
                  <a:ext cx="49017" cy="89455"/>
                </a:xfrm>
                <a:custGeom>
                  <a:avLst/>
                  <a:gdLst>
                    <a:gd name="T0" fmla="*/ 1 w 11"/>
                    <a:gd name="T1" fmla="*/ 4 h 20"/>
                    <a:gd name="T2" fmla="*/ 0 w 11"/>
                    <a:gd name="T3" fmla="*/ 5 h 20"/>
                    <a:gd name="T4" fmla="*/ 0 w 11"/>
                    <a:gd name="T5" fmla="*/ 12 h 20"/>
                    <a:gd name="T6" fmla="*/ 0 w 11"/>
                    <a:gd name="T7" fmla="*/ 15 h 20"/>
                    <a:gd name="T8" fmla="*/ 8 w 11"/>
                    <a:gd name="T9" fmla="*/ 20 h 20"/>
                    <a:gd name="T10" fmla="*/ 11 w 11"/>
                    <a:gd name="T11" fmla="*/ 20 h 20"/>
                    <a:gd name="T12" fmla="*/ 11 w 11"/>
                    <a:gd name="T13" fmla="*/ 0 h 20"/>
                    <a:gd name="T14" fmla="*/ 8 w 11"/>
                    <a:gd name="T15" fmla="*/ 0 h 20"/>
                    <a:gd name="T16" fmla="*/ 1 w 11"/>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1" name="Freeform: Shape 115"/>
                <p:cNvSpPr>
                  <a:spLocks/>
                </p:cNvSpPr>
                <p:nvPr/>
              </p:nvSpPr>
              <p:spPr bwMode="auto">
                <a:xfrm>
                  <a:off x="3166134" y="2234450"/>
                  <a:ext cx="47791" cy="89455"/>
                </a:xfrm>
                <a:custGeom>
                  <a:avLst/>
                  <a:gdLst>
                    <a:gd name="T0" fmla="*/ 11 w 11"/>
                    <a:gd name="T1" fmla="*/ 15 h 20"/>
                    <a:gd name="T2" fmla="*/ 11 w 11"/>
                    <a:gd name="T3" fmla="*/ 12 h 20"/>
                    <a:gd name="T4" fmla="*/ 11 w 11"/>
                    <a:gd name="T5" fmla="*/ 5 h 20"/>
                    <a:gd name="T6" fmla="*/ 11 w 11"/>
                    <a:gd name="T7" fmla="*/ 5 h 20"/>
                    <a:gd name="T8" fmla="*/ 4 w 11"/>
                    <a:gd name="T9" fmla="*/ 0 h 20"/>
                    <a:gd name="T10" fmla="*/ 0 w 11"/>
                    <a:gd name="T11" fmla="*/ 0 h 20"/>
                    <a:gd name="T12" fmla="*/ 0 w 11"/>
                    <a:gd name="T13" fmla="*/ 20 h 20"/>
                    <a:gd name="T14" fmla="*/ 4 w 11"/>
                    <a:gd name="T15" fmla="*/ 20 h 20"/>
                    <a:gd name="T16" fmla="*/ 11 w 11"/>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2" name="Freeform: Shape 116"/>
                <p:cNvSpPr>
                  <a:spLocks/>
                </p:cNvSpPr>
                <p:nvPr/>
              </p:nvSpPr>
              <p:spPr bwMode="auto">
                <a:xfrm>
                  <a:off x="3712668" y="3687789"/>
                  <a:ext cx="177685" cy="164205"/>
                </a:xfrm>
                <a:custGeom>
                  <a:avLst/>
                  <a:gdLst>
                    <a:gd name="T0" fmla="*/ 32 w 40"/>
                    <a:gd name="T1" fmla="*/ 16 h 37"/>
                    <a:gd name="T2" fmla="*/ 31 w 40"/>
                    <a:gd name="T3" fmla="*/ 13 h 37"/>
                    <a:gd name="T4" fmla="*/ 25 w 40"/>
                    <a:gd name="T5" fmla="*/ 14 h 37"/>
                    <a:gd name="T6" fmla="*/ 25 w 40"/>
                    <a:gd name="T7" fmla="*/ 9 h 37"/>
                    <a:gd name="T8" fmla="*/ 21 w 40"/>
                    <a:gd name="T9" fmla="*/ 11 h 37"/>
                    <a:gd name="T10" fmla="*/ 19 w 40"/>
                    <a:gd name="T11" fmla="*/ 5 h 37"/>
                    <a:gd name="T12" fmla="*/ 16 w 40"/>
                    <a:gd name="T13" fmla="*/ 6 h 37"/>
                    <a:gd name="T14" fmla="*/ 17 w 40"/>
                    <a:gd name="T15" fmla="*/ 12 h 37"/>
                    <a:gd name="T16" fmla="*/ 13 w 40"/>
                    <a:gd name="T17" fmla="*/ 6 h 37"/>
                    <a:gd name="T18" fmla="*/ 12 w 40"/>
                    <a:gd name="T19" fmla="*/ 0 h 37"/>
                    <a:gd name="T20" fmla="*/ 7 w 40"/>
                    <a:gd name="T21" fmla="*/ 2 h 37"/>
                    <a:gd name="T22" fmla="*/ 3 w 40"/>
                    <a:gd name="T23" fmla="*/ 7 h 37"/>
                    <a:gd name="T24" fmla="*/ 11 w 40"/>
                    <a:gd name="T25" fmla="*/ 10 h 37"/>
                    <a:gd name="T26" fmla="*/ 14 w 40"/>
                    <a:gd name="T27" fmla="*/ 12 h 37"/>
                    <a:gd name="T28" fmla="*/ 12 w 40"/>
                    <a:gd name="T29" fmla="*/ 16 h 37"/>
                    <a:gd name="T30" fmla="*/ 9 w 40"/>
                    <a:gd name="T31" fmla="*/ 16 h 37"/>
                    <a:gd name="T32" fmla="*/ 1 w 40"/>
                    <a:gd name="T33" fmla="*/ 12 h 37"/>
                    <a:gd name="T34" fmla="*/ 0 w 40"/>
                    <a:gd name="T35" fmla="*/ 18 h 37"/>
                    <a:gd name="T36" fmla="*/ 2 w 40"/>
                    <a:gd name="T37" fmla="*/ 23 h 37"/>
                    <a:gd name="T38" fmla="*/ 7 w 40"/>
                    <a:gd name="T39" fmla="*/ 19 h 37"/>
                    <a:gd name="T40" fmla="*/ 14 w 40"/>
                    <a:gd name="T41" fmla="*/ 18 h 37"/>
                    <a:gd name="T42" fmla="*/ 9 w 40"/>
                    <a:gd name="T43" fmla="*/ 22 h 37"/>
                    <a:gd name="T44" fmla="*/ 10 w 40"/>
                    <a:gd name="T45" fmla="*/ 25 h 37"/>
                    <a:gd name="T46" fmla="*/ 8 w 40"/>
                    <a:gd name="T47" fmla="*/ 27 h 37"/>
                    <a:gd name="T48" fmla="*/ 10 w 40"/>
                    <a:gd name="T49" fmla="*/ 29 h 37"/>
                    <a:gd name="T50" fmla="*/ 12 w 40"/>
                    <a:gd name="T51" fmla="*/ 27 h 37"/>
                    <a:gd name="T52" fmla="*/ 15 w 40"/>
                    <a:gd name="T53" fmla="*/ 28 h 37"/>
                    <a:gd name="T54" fmla="*/ 19 w 40"/>
                    <a:gd name="T55" fmla="*/ 23 h 37"/>
                    <a:gd name="T56" fmla="*/ 18 w 40"/>
                    <a:gd name="T57" fmla="*/ 30 h 37"/>
                    <a:gd name="T58" fmla="*/ 14 w 40"/>
                    <a:gd name="T59" fmla="*/ 35 h 37"/>
                    <a:gd name="T60" fmla="*/ 19 w 40"/>
                    <a:gd name="T61" fmla="*/ 37 h 37"/>
                    <a:gd name="T62" fmla="*/ 25 w 40"/>
                    <a:gd name="T63" fmla="*/ 36 h 37"/>
                    <a:gd name="T64" fmla="*/ 21 w 40"/>
                    <a:gd name="T65" fmla="*/ 28 h 37"/>
                    <a:gd name="T66" fmla="*/ 21 w 40"/>
                    <a:gd name="T67" fmla="*/ 25 h 37"/>
                    <a:gd name="T68" fmla="*/ 25 w 40"/>
                    <a:gd name="T69" fmla="*/ 24 h 37"/>
                    <a:gd name="T70" fmla="*/ 27 w 40"/>
                    <a:gd name="T71" fmla="*/ 26 h 37"/>
                    <a:gd name="T72" fmla="*/ 31 w 40"/>
                    <a:gd name="T73" fmla="*/ 34 h 37"/>
                    <a:gd name="T74" fmla="*/ 35 w 40"/>
                    <a:gd name="T75" fmla="*/ 30 h 37"/>
                    <a:gd name="T76" fmla="*/ 37 w 40"/>
                    <a:gd name="T77" fmla="*/ 25 h 37"/>
                    <a:gd name="T78" fmla="*/ 31 w 40"/>
                    <a:gd name="T79" fmla="*/ 24 h 37"/>
                    <a:gd name="T80" fmla="*/ 25 w 40"/>
                    <a:gd name="T81" fmla="*/ 21 h 37"/>
                    <a:gd name="T82" fmla="*/ 31 w 40"/>
                    <a:gd name="T83" fmla="*/ 21 h 37"/>
                    <a:gd name="T84" fmla="*/ 33 w 40"/>
                    <a:gd name="T85" fmla="*/ 18 h 37"/>
                    <a:gd name="T86" fmla="*/ 36 w 40"/>
                    <a:gd name="T8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7">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3" name="Freeform: Shape 117"/>
                <p:cNvSpPr>
                  <a:spLocks/>
                </p:cNvSpPr>
                <p:nvPr/>
              </p:nvSpPr>
              <p:spPr bwMode="auto">
                <a:xfrm>
                  <a:off x="3329114" y="1475919"/>
                  <a:ext cx="115189" cy="113963"/>
                </a:xfrm>
                <a:custGeom>
                  <a:avLst/>
                  <a:gdLst>
                    <a:gd name="T0" fmla="*/ 25 w 26"/>
                    <a:gd name="T1" fmla="*/ 10 h 26"/>
                    <a:gd name="T2" fmla="*/ 20 w 26"/>
                    <a:gd name="T3" fmla="*/ 12 h 26"/>
                    <a:gd name="T4" fmla="*/ 18 w 26"/>
                    <a:gd name="T5" fmla="*/ 12 h 26"/>
                    <a:gd name="T6" fmla="*/ 17 w 26"/>
                    <a:gd name="T7" fmla="*/ 10 h 26"/>
                    <a:gd name="T8" fmla="*/ 18 w 26"/>
                    <a:gd name="T9" fmla="*/ 8 h 26"/>
                    <a:gd name="T10" fmla="*/ 24 w 26"/>
                    <a:gd name="T11" fmla="*/ 6 h 26"/>
                    <a:gd name="T12" fmla="*/ 21 w 26"/>
                    <a:gd name="T13" fmla="*/ 3 h 26"/>
                    <a:gd name="T14" fmla="*/ 18 w 26"/>
                    <a:gd name="T15" fmla="*/ 2 h 26"/>
                    <a:gd name="T16" fmla="*/ 17 w 26"/>
                    <a:gd name="T17" fmla="*/ 6 h 26"/>
                    <a:gd name="T18" fmla="*/ 15 w 26"/>
                    <a:gd name="T19" fmla="*/ 10 h 26"/>
                    <a:gd name="T20" fmla="*/ 15 w 26"/>
                    <a:gd name="T21" fmla="*/ 6 h 26"/>
                    <a:gd name="T22" fmla="*/ 13 w 26"/>
                    <a:gd name="T23" fmla="*/ 5 h 26"/>
                    <a:gd name="T24" fmla="*/ 13 w 26"/>
                    <a:gd name="T25" fmla="*/ 3 h 26"/>
                    <a:gd name="T26" fmla="*/ 12 w 26"/>
                    <a:gd name="T27" fmla="*/ 3 h 26"/>
                    <a:gd name="T28" fmla="*/ 12 w 26"/>
                    <a:gd name="T29" fmla="*/ 5 h 26"/>
                    <a:gd name="T30" fmla="*/ 10 w 26"/>
                    <a:gd name="T31" fmla="*/ 6 h 26"/>
                    <a:gd name="T32" fmla="*/ 10 w 26"/>
                    <a:gd name="T33" fmla="*/ 10 h 26"/>
                    <a:gd name="T34" fmla="*/ 8 w 26"/>
                    <a:gd name="T35" fmla="*/ 6 h 26"/>
                    <a:gd name="T36" fmla="*/ 7 w 26"/>
                    <a:gd name="T37" fmla="*/ 2 h 26"/>
                    <a:gd name="T38" fmla="*/ 4 w 26"/>
                    <a:gd name="T39" fmla="*/ 3 h 26"/>
                    <a:gd name="T40" fmla="*/ 2 w 26"/>
                    <a:gd name="T41" fmla="*/ 6 h 26"/>
                    <a:gd name="T42" fmla="*/ 7 w 26"/>
                    <a:gd name="T43" fmla="*/ 8 h 26"/>
                    <a:gd name="T44" fmla="*/ 8 w 26"/>
                    <a:gd name="T45" fmla="*/ 10 h 26"/>
                    <a:gd name="T46" fmla="*/ 7 w 26"/>
                    <a:gd name="T47" fmla="*/ 12 h 26"/>
                    <a:gd name="T48" fmla="*/ 5 w 26"/>
                    <a:gd name="T49" fmla="*/ 12 h 26"/>
                    <a:gd name="T50" fmla="*/ 0 w 26"/>
                    <a:gd name="T51" fmla="*/ 10 h 26"/>
                    <a:gd name="T52" fmla="*/ 0 w 26"/>
                    <a:gd name="T53" fmla="*/ 14 h 26"/>
                    <a:gd name="T54" fmla="*/ 1 w 26"/>
                    <a:gd name="T55" fmla="*/ 17 h 26"/>
                    <a:gd name="T56" fmla="*/ 4 w 26"/>
                    <a:gd name="T57" fmla="*/ 15 h 26"/>
                    <a:gd name="T58" fmla="*/ 9 w 26"/>
                    <a:gd name="T59" fmla="*/ 14 h 26"/>
                    <a:gd name="T60" fmla="*/ 6 w 26"/>
                    <a:gd name="T61" fmla="*/ 16 h 26"/>
                    <a:gd name="T62" fmla="*/ 6 w 26"/>
                    <a:gd name="T63" fmla="*/ 18 h 26"/>
                    <a:gd name="T64" fmla="*/ 5 w 26"/>
                    <a:gd name="T65" fmla="*/ 20 h 26"/>
                    <a:gd name="T66" fmla="*/ 6 w 26"/>
                    <a:gd name="T67" fmla="*/ 21 h 26"/>
                    <a:gd name="T68" fmla="*/ 7 w 26"/>
                    <a:gd name="T69" fmla="*/ 19 h 26"/>
                    <a:gd name="T70" fmla="*/ 9 w 26"/>
                    <a:gd name="T71" fmla="*/ 20 h 26"/>
                    <a:gd name="T72" fmla="*/ 12 w 26"/>
                    <a:gd name="T73" fmla="*/ 17 h 26"/>
                    <a:gd name="T74" fmla="*/ 11 w 26"/>
                    <a:gd name="T75" fmla="*/ 21 h 26"/>
                    <a:gd name="T76" fmla="*/ 9 w 26"/>
                    <a:gd name="T77" fmla="*/ 25 h 26"/>
                    <a:gd name="T78" fmla="*/ 12 w 26"/>
                    <a:gd name="T79" fmla="*/ 26 h 26"/>
                    <a:gd name="T80" fmla="*/ 16 w 26"/>
                    <a:gd name="T81" fmla="*/ 26 h 26"/>
                    <a:gd name="T82" fmla="*/ 13 w 26"/>
                    <a:gd name="T83" fmla="*/ 20 h 26"/>
                    <a:gd name="T84" fmla="*/ 13 w 26"/>
                    <a:gd name="T85" fmla="*/ 18 h 26"/>
                    <a:gd name="T86" fmla="*/ 16 w 26"/>
                    <a:gd name="T87" fmla="*/ 17 h 26"/>
                    <a:gd name="T88" fmla="*/ 17 w 26"/>
                    <a:gd name="T89" fmla="*/ 19 h 26"/>
                    <a:gd name="T90" fmla="*/ 19 w 26"/>
                    <a:gd name="T91" fmla="*/ 24 h 26"/>
                    <a:gd name="T92" fmla="*/ 22 w 26"/>
                    <a:gd name="T93" fmla="*/ 22 h 26"/>
                    <a:gd name="T94" fmla="*/ 24 w 26"/>
                    <a:gd name="T95" fmla="*/ 18 h 26"/>
                    <a:gd name="T96" fmla="*/ 19 w 26"/>
                    <a:gd name="T97" fmla="*/ 18 h 26"/>
                    <a:gd name="T98" fmla="*/ 16 w 26"/>
                    <a:gd name="T99" fmla="*/ 15 h 26"/>
                    <a:gd name="T100" fmla="*/ 20 w 26"/>
                    <a:gd name="T101" fmla="*/ 16 h 26"/>
                    <a:gd name="T102" fmla="*/ 21 w 26"/>
                    <a:gd name="T103" fmla="*/ 14 h 26"/>
                    <a:gd name="T104" fmla="*/ 23 w 26"/>
                    <a:gd name="T10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4" name="Freeform: Shape 118"/>
                <p:cNvSpPr>
                  <a:spLocks/>
                </p:cNvSpPr>
                <p:nvPr/>
              </p:nvSpPr>
              <p:spPr bwMode="auto">
                <a:xfrm>
                  <a:off x="4764072" y="3984339"/>
                  <a:ext cx="278169" cy="136021"/>
                </a:xfrm>
                <a:custGeom>
                  <a:avLst/>
                  <a:gdLst>
                    <a:gd name="T0" fmla="*/ 54 w 63"/>
                    <a:gd name="T1" fmla="*/ 22 h 31"/>
                    <a:gd name="T2" fmla="*/ 63 w 63"/>
                    <a:gd name="T3" fmla="*/ 11 h 31"/>
                    <a:gd name="T4" fmla="*/ 54 w 63"/>
                    <a:gd name="T5" fmla="*/ 0 h 31"/>
                    <a:gd name="T6" fmla="*/ 54 w 63"/>
                    <a:gd name="T7" fmla="*/ 5 h 31"/>
                    <a:gd name="T8" fmla="*/ 58 w 63"/>
                    <a:gd name="T9" fmla="*/ 11 h 31"/>
                    <a:gd name="T10" fmla="*/ 54 w 63"/>
                    <a:gd name="T11" fmla="*/ 17 h 31"/>
                    <a:gd name="T12" fmla="*/ 54 w 63"/>
                    <a:gd name="T13" fmla="*/ 22 h 31"/>
                    <a:gd name="T14" fmla="*/ 26 w 63"/>
                    <a:gd name="T15" fmla="*/ 31 h 31"/>
                    <a:gd name="T16" fmla="*/ 47 w 63"/>
                    <a:gd name="T17" fmla="*/ 21 h 31"/>
                    <a:gd name="T18" fmla="*/ 52 w 63"/>
                    <a:gd name="T19" fmla="*/ 22 h 31"/>
                    <a:gd name="T20" fmla="*/ 54 w 63"/>
                    <a:gd name="T21" fmla="*/ 22 h 31"/>
                    <a:gd name="T22" fmla="*/ 54 w 63"/>
                    <a:gd name="T23" fmla="*/ 17 h 31"/>
                    <a:gd name="T24" fmla="*/ 52 w 63"/>
                    <a:gd name="T25" fmla="*/ 17 h 31"/>
                    <a:gd name="T26" fmla="*/ 50 w 63"/>
                    <a:gd name="T27" fmla="*/ 17 h 31"/>
                    <a:gd name="T28" fmla="*/ 53 w 63"/>
                    <a:gd name="T29" fmla="*/ 5 h 31"/>
                    <a:gd name="T30" fmla="*/ 53 w 63"/>
                    <a:gd name="T31" fmla="*/ 5 h 31"/>
                    <a:gd name="T32" fmla="*/ 53 w 63"/>
                    <a:gd name="T33" fmla="*/ 5 h 31"/>
                    <a:gd name="T34" fmla="*/ 54 w 63"/>
                    <a:gd name="T35" fmla="*/ 5 h 31"/>
                    <a:gd name="T36" fmla="*/ 54 w 63"/>
                    <a:gd name="T37" fmla="*/ 0 h 31"/>
                    <a:gd name="T38" fmla="*/ 52 w 63"/>
                    <a:gd name="T39" fmla="*/ 0 h 31"/>
                    <a:gd name="T40" fmla="*/ 52 w 63"/>
                    <a:gd name="T41" fmla="*/ 0 h 31"/>
                    <a:gd name="T42" fmla="*/ 0 w 63"/>
                    <a:gd name="T43" fmla="*/ 0 h 31"/>
                    <a:gd name="T44" fmla="*/ 0 w 63"/>
                    <a:gd name="T45" fmla="*/ 5 h 31"/>
                    <a:gd name="T46" fmla="*/ 26 w 63"/>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5" name="Rectangle 119"/>
                <p:cNvSpPr>
                  <a:spLocks/>
                </p:cNvSpPr>
                <p:nvPr/>
              </p:nvSpPr>
              <p:spPr bwMode="auto">
                <a:xfrm>
                  <a:off x="4764072" y="4133840"/>
                  <a:ext cx="251210" cy="22057"/>
                </a:xfrm>
                <a:prstGeom prst="rect">
                  <a:avLst/>
                </a:pr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6" name="Freeform: Shape 120"/>
                <p:cNvSpPr>
                  <a:spLocks/>
                </p:cNvSpPr>
                <p:nvPr/>
              </p:nvSpPr>
              <p:spPr bwMode="auto">
                <a:xfrm>
                  <a:off x="4821666" y="3921843"/>
                  <a:ext cx="44115" cy="52693"/>
                </a:xfrm>
                <a:custGeom>
                  <a:avLst/>
                  <a:gdLst>
                    <a:gd name="T0" fmla="*/ 3 w 10"/>
                    <a:gd name="T1" fmla="*/ 6 h 12"/>
                    <a:gd name="T2" fmla="*/ 5 w 10"/>
                    <a:gd name="T3" fmla="*/ 11 h 12"/>
                    <a:gd name="T4" fmla="*/ 9 w 10"/>
                    <a:gd name="T5" fmla="*/ 2 h 12"/>
                    <a:gd name="T6" fmla="*/ 9 w 10"/>
                    <a:gd name="T7" fmla="*/ 0 h 12"/>
                    <a:gd name="T8" fmla="*/ 3 w 10"/>
                    <a:gd name="T9" fmla="*/ 1 h 12"/>
                    <a:gd name="T10" fmla="*/ 3 w 10"/>
                    <a:gd name="T11" fmla="*/ 6 h 12"/>
                  </a:gdLst>
                  <a:ahLst/>
                  <a:cxnLst>
                    <a:cxn ang="0">
                      <a:pos x="T0" y="T1"/>
                    </a:cxn>
                    <a:cxn ang="0">
                      <a:pos x="T2" y="T3"/>
                    </a:cxn>
                    <a:cxn ang="0">
                      <a:pos x="T4" y="T5"/>
                    </a:cxn>
                    <a:cxn ang="0">
                      <a:pos x="T6" y="T7"/>
                    </a:cxn>
                    <a:cxn ang="0">
                      <a:pos x="T8" y="T9"/>
                    </a:cxn>
                    <a:cxn ang="0">
                      <a:pos x="T10" y="T11"/>
                    </a:cxn>
                  </a:cxnLst>
                  <a:rect l="0" t="0" r="r" b="b"/>
                  <a:pathLst>
                    <a:path w="10" h="12">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7" name="Freeform: Shape 121"/>
                <p:cNvSpPr>
                  <a:spLocks/>
                </p:cNvSpPr>
                <p:nvPr/>
              </p:nvSpPr>
              <p:spPr bwMode="auto">
                <a:xfrm>
                  <a:off x="4887839" y="3908364"/>
                  <a:ext cx="44115" cy="66172"/>
                </a:xfrm>
                <a:custGeom>
                  <a:avLst/>
                  <a:gdLst>
                    <a:gd name="T0" fmla="*/ 3 w 10"/>
                    <a:gd name="T1" fmla="*/ 9 h 15"/>
                    <a:gd name="T2" fmla="*/ 5 w 10"/>
                    <a:gd name="T3" fmla="*/ 14 h 15"/>
                    <a:gd name="T4" fmla="*/ 9 w 10"/>
                    <a:gd name="T5" fmla="*/ 5 h 15"/>
                    <a:gd name="T6" fmla="*/ 7 w 10"/>
                    <a:gd name="T7" fmla="*/ 0 h 15"/>
                    <a:gd name="T8" fmla="*/ 2 w 10"/>
                    <a:gd name="T9" fmla="*/ 1 h 15"/>
                    <a:gd name="T10" fmla="*/ 3 w 10"/>
                    <a:gd name="T11" fmla="*/ 9 h 15"/>
                  </a:gdLst>
                  <a:ahLst/>
                  <a:cxnLst>
                    <a:cxn ang="0">
                      <a:pos x="T0" y="T1"/>
                    </a:cxn>
                    <a:cxn ang="0">
                      <a:pos x="T2" y="T3"/>
                    </a:cxn>
                    <a:cxn ang="0">
                      <a:pos x="T4" y="T5"/>
                    </a:cxn>
                    <a:cxn ang="0">
                      <a:pos x="T6" y="T7"/>
                    </a:cxn>
                    <a:cxn ang="0">
                      <a:pos x="T8" y="T9"/>
                    </a:cxn>
                    <a:cxn ang="0">
                      <a:pos x="T10" y="T11"/>
                    </a:cxn>
                  </a:cxnLst>
                  <a:rect l="0" t="0" r="r" b="b"/>
                  <a:pathLst>
                    <a:path w="10" h="15">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8" name="Freeform: Shape 122"/>
                <p:cNvSpPr>
                  <a:spLocks/>
                </p:cNvSpPr>
                <p:nvPr/>
              </p:nvSpPr>
              <p:spPr bwMode="auto">
                <a:xfrm>
                  <a:off x="5775037" y="3467215"/>
                  <a:ext cx="75976" cy="35537"/>
                </a:xfrm>
                <a:custGeom>
                  <a:avLst/>
                  <a:gdLst>
                    <a:gd name="T0" fmla="*/ 0 w 62"/>
                    <a:gd name="T1" fmla="*/ 18 h 29"/>
                    <a:gd name="T2" fmla="*/ 22 w 62"/>
                    <a:gd name="T3" fmla="*/ 29 h 29"/>
                    <a:gd name="T4" fmla="*/ 62 w 62"/>
                    <a:gd name="T5" fmla="*/ 29 h 29"/>
                    <a:gd name="T6" fmla="*/ 7 w 62"/>
                    <a:gd name="T7" fmla="*/ 0 h 29"/>
                    <a:gd name="T8" fmla="*/ 0 w 62"/>
                    <a:gd name="T9" fmla="*/ 18 h 29"/>
                  </a:gdLst>
                  <a:ahLst/>
                  <a:cxnLst>
                    <a:cxn ang="0">
                      <a:pos x="T0" y="T1"/>
                    </a:cxn>
                    <a:cxn ang="0">
                      <a:pos x="T2" y="T3"/>
                    </a:cxn>
                    <a:cxn ang="0">
                      <a:pos x="T4" y="T5"/>
                    </a:cxn>
                    <a:cxn ang="0">
                      <a:pos x="T6" y="T7"/>
                    </a:cxn>
                    <a:cxn ang="0">
                      <a:pos x="T8" y="T9"/>
                    </a:cxn>
                  </a:cxnLst>
                  <a:rect l="0" t="0" r="r" b="b"/>
                  <a:pathLst>
                    <a:path w="62" h="29">
                      <a:moveTo>
                        <a:pt x="0" y="18"/>
                      </a:moveTo>
                      <a:lnTo>
                        <a:pt x="22" y="29"/>
                      </a:lnTo>
                      <a:lnTo>
                        <a:pt x="62" y="29"/>
                      </a:lnTo>
                      <a:lnTo>
                        <a:pt x="7" y="0"/>
                      </a:lnTo>
                      <a:lnTo>
                        <a:pt x="0" y="18"/>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89" name="Freeform: Shape 123"/>
                <p:cNvSpPr>
                  <a:spLocks/>
                </p:cNvSpPr>
                <p:nvPr/>
              </p:nvSpPr>
              <p:spPr bwMode="auto">
                <a:xfrm>
                  <a:off x="5775037" y="3506428"/>
                  <a:ext cx="186263" cy="93131"/>
                </a:xfrm>
                <a:custGeom>
                  <a:avLst/>
                  <a:gdLst>
                    <a:gd name="T0" fmla="*/ 62 w 152"/>
                    <a:gd name="T1" fmla="*/ 76 h 76"/>
                    <a:gd name="T2" fmla="*/ 123 w 152"/>
                    <a:gd name="T3" fmla="*/ 76 h 76"/>
                    <a:gd name="T4" fmla="*/ 123 w 152"/>
                    <a:gd name="T5" fmla="*/ 62 h 76"/>
                    <a:gd name="T6" fmla="*/ 152 w 152"/>
                    <a:gd name="T7" fmla="*/ 62 h 76"/>
                    <a:gd name="T8" fmla="*/ 152 w 152"/>
                    <a:gd name="T9" fmla="*/ 15 h 76"/>
                    <a:gd name="T10" fmla="*/ 123 w 152"/>
                    <a:gd name="T11" fmla="*/ 15 h 76"/>
                    <a:gd name="T12" fmla="*/ 123 w 152"/>
                    <a:gd name="T13" fmla="*/ 0 h 76"/>
                    <a:gd name="T14" fmla="*/ 69 w 152"/>
                    <a:gd name="T15" fmla="*/ 0 h 76"/>
                    <a:gd name="T16" fmla="*/ 62 w 152"/>
                    <a:gd name="T17" fmla="*/ 0 h 76"/>
                    <a:gd name="T18" fmla="*/ 62 w 152"/>
                    <a:gd name="T19" fmla="*/ 29 h 76"/>
                    <a:gd name="T20" fmla="*/ 90 w 152"/>
                    <a:gd name="T21" fmla="*/ 29 h 76"/>
                    <a:gd name="T22" fmla="*/ 90 w 152"/>
                    <a:gd name="T23" fmla="*/ 47 h 76"/>
                    <a:gd name="T24" fmla="*/ 62 w 152"/>
                    <a:gd name="T25" fmla="*/ 47 h 76"/>
                    <a:gd name="T26" fmla="*/ 62 w 152"/>
                    <a:gd name="T27" fmla="*/ 76 h 76"/>
                    <a:gd name="T28" fmla="*/ 0 w 152"/>
                    <a:gd name="T29" fmla="*/ 76 h 76"/>
                    <a:gd name="T30" fmla="*/ 62 w 152"/>
                    <a:gd name="T31" fmla="*/ 76 h 76"/>
                    <a:gd name="T32" fmla="*/ 62 w 152"/>
                    <a:gd name="T33" fmla="*/ 47 h 76"/>
                    <a:gd name="T34" fmla="*/ 29 w 152"/>
                    <a:gd name="T35" fmla="*/ 47 h 76"/>
                    <a:gd name="T36" fmla="*/ 29 w 152"/>
                    <a:gd name="T37" fmla="*/ 29 h 76"/>
                    <a:gd name="T38" fmla="*/ 29 w 152"/>
                    <a:gd name="T39" fmla="*/ 29 h 76"/>
                    <a:gd name="T40" fmla="*/ 62 w 152"/>
                    <a:gd name="T41" fmla="*/ 29 h 76"/>
                    <a:gd name="T42" fmla="*/ 62 w 152"/>
                    <a:gd name="T43" fmla="*/ 0 h 76"/>
                    <a:gd name="T44" fmla="*/ 33 w 152"/>
                    <a:gd name="T45" fmla="*/ 0 h 76"/>
                    <a:gd name="T46" fmla="*/ 0 w 152"/>
                    <a:gd name="T47" fmla="*/ 0 h 76"/>
                    <a:gd name="T48" fmla="*/ 0 w 152"/>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76">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90" name="Freeform: Shape 124"/>
                <p:cNvSpPr>
                  <a:spLocks/>
                </p:cNvSpPr>
                <p:nvPr/>
              </p:nvSpPr>
              <p:spPr bwMode="auto">
                <a:xfrm>
                  <a:off x="5064298" y="1038447"/>
                  <a:ext cx="115189" cy="118865"/>
                </a:xfrm>
                <a:custGeom>
                  <a:avLst/>
                  <a:gdLst>
                    <a:gd name="T0" fmla="*/ 23 w 26"/>
                    <a:gd name="T1" fmla="*/ 19 h 27"/>
                    <a:gd name="T2" fmla="*/ 25 w 26"/>
                    <a:gd name="T3" fmla="*/ 20 h 27"/>
                    <a:gd name="T4" fmla="*/ 22 w 26"/>
                    <a:gd name="T5" fmla="*/ 24 h 27"/>
                    <a:gd name="T6" fmla="*/ 20 w 26"/>
                    <a:gd name="T7" fmla="*/ 22 h 27"/>
                    <a:gd name="T8" fmla="*/ 17 w 26"/>
                    <a:gd name="T9" fmla="*/ 24 h 27"/>
                    <a:gd name="T10" fmla="*/ 17 w 26"/>
                    <a:gd name="T11" fmla="*/ 26 h 27"/>
                    <a:gd name="T12" fmla="*/ 13 w 26"/>
                    <a:gd name="T13" fmla="*/ 27 h 27"/>
                    <a:gd name="T14" fmla="*/ 13 w 26"/>
                    <a:gd name="T15" fmla="*/ 21 h 27"/>
                    <a:gd name="T16" fmla="*/ 19 w 26"/>
                    <a:gd name="T17" fmla="*/ 18 h 27"/>
                    <a:gd name="T18" fmla="*/ 18 w 26"/>
                    <a:gd name="T19" fmla="*/ 8 h 27"/>
                    <a:gd name="T20" fmla="*/ 18 w 26"/>
                    <a:gd name="T21" fmla="*/ 8 h 27"/>
                    <a:gd name="T22" fmla="*/ 15 w 26"/>
                    <a:gd name="T23" fmla="*/ 6 h 27"/>
                    <a:gd name="T24" fmla="*/ 13 w 26"/>
                    <a:gd name="T25" fmla="*/ 6 h 27"/>
                    <a:gd name="T26" fmla="*/ 13 w 26"/>
                    <a:gd name="T27" fmla="*/ 0 h 27"/>
                    <a:gd name="T28" fmla="*/ 14 w 26"/>
                    <a:gd name="T29" fmla="*/ 0 h 27"/>
                    <a:gd name="T30" fmla="*/ 15 w 26"/>
                    <a:gd name="T31" fmla="*/ 2 h 27"/>
                    <a:gd name="T32" fmla="*/ 18 w 26"/>
                    <a:gd name="T33" fmla="*/ 3 h 27"/>
                    <a:gd name="T34" fmla="*/ 20 w 26"/>
                    <a:gd name="T35" fmla="*/ 2 h 27"/>
                    <a:gd name="T36" fmla="*/ 23 w 26"/>
                    <a:gd name="T37" fmla="*/ 5 h 27"/>
                    <a:gd name="T38" fmla="*/ 22 w 26"/>
                    <a:gd name="T39" fmla="*/ 7 h 27"/>
                    <a:gd name="T40" fmla="*/ 24 w 26"/>
                    <a:gd name="T41" fmla="*/ 10 h 27"/>
                    <a:gd name="T42" fmla="*/ 26 w 26"/>
                    <a:gd name="T43" fmla="*/ 10 h 27"/>
                    <a:gd name="T44" fmla="*/ 26 w 26"/>
                    <a:gd name="T45" fmla="*/ 15 h 27"/>
                    <a:gd name="T46" fmla="*/ 24 w 26"/>
                    <a:gd name="T47" fmla="*/ 15 h 27"/>
                    <a:gd name="T48" fmla="*/ 23 w 26"/>
                    <a:gd name="T49" fmla="*/ 19 h 27"/>
                    <a:gd name="T50" fmla="*/ 13 w 26"/>
                    <a:gd name="T51" fmla="*/ 27 h 27"/>
                    <a:gd name="T52" fmla="*/ 12 w 26"/>
                    <a:gd name="T53" fmla="*/ 27 h 27"/>
                    <a:gd name="T54" fmla="*/ 12 w 26"/>
                    <a:gd name="T55" fmla="*/ 25 h 27"/>
                    <a:gd name="T56" fmla="*/ 8 w 26"/>
                    <a:gd name="T57" fmla="*/ 24 h 27"/>
                    <a:gd name="T58" fmla="*/ 7 w 26"/>
                    <a:gd name="T59" fmla="*/ 25 h 27"/>
                    <a:gd name="T60" fmla="*/ 3 w 26"/>
                    <a:gd name="T61" fmla="*/ 22 h 27"/>
                    <a:gd name="T62" fmla="*/ 4 w 26"/>
                    <a:gd name="T63" fmla="*/ 20 h 27"/>
                    <a:gd name="T64" fmla="*/ 2 w 26"/>
                    <a:gd name="T65" fmla="*/ 17 h 27"/>
                    <a:gd name="T66" fmla="*/ 0 w 26"/>
                    <a:gd name="T67" fmla="*/ 17 h 27"/>
                    <a:gd name="T68" fmla="*/ 0 w 26"/>
                    <a:gd name="T69" fmla="*/ 12 h 27"/>
                    <a:gd name="T70" fmla="*/ 2 w 26"/>
                    <a:gd name="T71" fmla="*/ 12 h 27"/>
                    <a:gd name="T72" fmla="*/ 3 w 26"/>
                    <a:gd name="T73" fmla="*/ 8 h 27"/>
                    <a:gd name="T74" fmla="*/ 2 w 26"/>
                    <a:gd name="T75" fmla="*/ 7 h 27"/>
                    <a:gd name="T76" fmla="*/ 5 w 26"/>
                    <a:gd name="T77" fmla="*/ 3 h 27"/>
                    <a:gd name="T78" fmla="*/ 6 w 26"/>
                    <a:gd name="T79" fmla="*/ 4 h 27"/>
                    <a:gd name="T80" fmla="*/ 10 w 26"/>
                    <a:gd name="T81" fmla="*/ 3 h 27"/>
                    <a:gd name="T82" fmla="*/ 10 w 26"/>
                    <a:gd name="T83" fmla="*/ 1 h 27"/>
                    <a:gd name="T84" fmla="*/ 13 w 26"/>
                    <a:gd name="T85" fmla="*/ 0 h 27"/>
                    <a:gd name="T86" fmla="*/ 13 w 26"/>
                    <a:gd name="T87" fmla="*/ 6 h 27"/>
                    <a:gd name="T88" fmla="*/ 7 w 26"/>
                    <a:gd name="T89" fmla="*/ 9 h 27"/>
                    <a:gd name="T90" fmla="*/ 8 w 26"/>
                    <a:gd name="T91" fmla="*/ 19 h 27"/>
                    <a:gd name="T92" fmla="*/ 11 w 26"/>
                    <a:gd name="T93" fmla="*/ 21 h 27"/>
                    <a:gd name="T94" fmla="*/ 13 w 26"/>
                    <a:gd name="T95" fmla="*/ 21 h 27"/>
                    <a:gd name="T96" fmla="*/ 13 w 26"/>
                    <a:gd name="T9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7">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91" name="Freeform: Shape 125"/>
                <p:cNvSpPr>
                  <a:spLocks/>
                </p:cNvSpPr>
                <p:nvPr/>
              </p:nvSpPr>
              <p:spPr bwMode="auto">
                <a:xfrm>
                  <a:off x="5430696" y="1236964"/>
                  <a:ext cx="137246" cy="101709"/>
                </a:xfrm>
                <a:custGeom>
                  <a:avLst/>
                  <a:gdLst>
                    <a:gd name="T0" fmla="*/ 16 w 31"/>
                    <a:gd name="T1" fmla="*/ 0 h 23"/>
                    <a:gd name="T2" fmla="*/ 0 w 31"/>
                    <a:gd name="T3" fmla="*/ 15 h 23"/>
                    <a:gd name="T4" fmla="*/ 2 w 31"/>
                    <a:gd name="T5" fmla="*/ 23 h 23"/>
                    <a:gd name="T6" fmla="*/ 2 w 31"/>
                    <a:gd name="T7" fmla="*/ 19 h 23"/>
                    <a:gd name="T8" fmla="*/ 3 w 31"/>
                    <a:gd name="T9" fmla="*/ 17 h 23"/>
                    <a:gd name="T10" fmla="*/ 3 w 31"/>
                    <a:gd name="T11" fmla="*/ 15 h 23"/>
                    <a:gd name="T12" fmla="*/ 16 w 31"/>
                    <a:gd name="T13" fmla="*/ 3 h 23"/>
                    <a:gd name="T14" fmla="*/ 28 w 31"/>
                    <a:gd name="T15" fmla="*/ 15 h 23"/>
                    <a:gd name="T16" fmla="*/ 28 w 31"/>
                    <a:gd name="T17" fmla="*/ 17 h 23"/>
                    <a:gd name="T18" fmla="*/ 29 w 31"/>
                    <a:gd name="T19" fmla="*/ 19 h 23"/>
                    <a:gd name="T20" fmla="*/ 29 w 31"/>
                    <a:gd name="T21" fmla="*/ 23 h 23"/>
                    <a:gd name="T22" fmla="*/ 31 w 31"/>
                    <a:gd name="T23" fmla="*/ 15 h 23"/>
                    <a:gd name="T24" fmla="*/ 16 w 3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92" name="Freeform: Shape 126"/>
                <p:cNvSpPr>
                  <a:spLocks/>
                </p:cNvSpPr>
                <p:nvPr/>
              </p:nvSpPr>
              <p:spPr bwMode="auto">
                <a:xfrm>
                  <a:off x="5444176" y="1308038"/>
                  <a:ext cx="30635" cy="52693"/>
                </a:xfrm>
                <a:custGeom>
                  <a:avLst/>
                  <a:gdLst>
                    <a:gd name="T0" fmla="*/ 0 w 7"/>
                    <a:gd name="T1" fmla="*/ 2 h 12"/>
                    <a:gd name="T2" fmla="*/ 0 w 7"/>
                    <a:gd name="T3" fmla="*/ 3 h 12"/>
                    <a:gd name="T4" fmla="*/ 0 w 7"/>
                    <a:gd name="T5" fmla="*/ 7 h 12"/>
                    <a:gd name="T6" fmla="*/ 0 w 7"/>
                    <a:gd name="T7" fmla="*/ 8 h 12"/>
                    <a:gd name="T8" fmla="*/ 5 w 7"/>
                    <a:gd name="T9" fmla="*/ 12 h 12"/>
                    <a:gd name="T10" fmla="*/ 7 w 7"/>
                    <a:gd name="T11" fmla="*/ 12 h 12"/>
                    <a:gd name="T12" fmla="*/ 7 w 7"/>
                    <a:gd name="T13" fmla="*/ 0 h 12"/>
                    <a:gd name="T14" fmla="*/ 5 w 7"/>
                    <a:gd name="T15" fmla="*/ 0 h 12"/>
                    <a:gd name="T16" fmla="*/ 0 w 7"/>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93" name="Freeform: Shape 127"/>
                <p:cNvSpPr>
                  <a:spLocks/>
                </p:cNvSpPr>
                <p:nvPr/>
              </p:nvSpPr>
              <p:spPr bwMode="auto">
                <a:xfrm>
                  <a:off x="5523828" y="1308038"/>
                  <a:ext cx="30635" cy="52693"/>
                </a:xfrm>
                <a:custGeom>
                  <a:avLst/>
                  <a:gdLst>
                    <a:gd name="T0" fmla="*/ 7 w 7"/>
                    <a:gd name="T1" fmla="*/ 8 h 12"/>
                    <a:gd name="T2" fmla="*/ 7 w 7"/>
                    <a:gd name="T3" fmla="*/ 7 h 12"/>
                    <a:gd name="T4" fmla="*/ 7 w 7"/>
                    <a:gd name="T5" fmla="*/ 3 h 12"/>
                    <a:gd name="T6" fmla="*/ 7 w 7"/>
                    <a:gd name="T7" fmla="*/ 2 h 12"/>
                    <a:gd name="T8" fmla="*/ 2 w 7"/>
                    <a:gd name="T9" fmla="*/ 0 h 12"/>
                    <a:gd name="T10" fmla="*/ 0 w 7"/>
                    <a:gd name="T11" fmla="*/ 0 h 12"/>
                    <a:gd name="T12" fmla="*/ 0 w 7"/>
                    <a:gd name="T13" fmla="*/ 12 h 12"/>
                    <a:gd name="T14" fmla="*/ 2 w 7"/>
                    <a:gd name="T15" fmla="*/ 12 h 12"/>
                    <a:gd name="T16" fmla="*/ 7 w 7"/>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94" name="Freeform: Shape 128"/>
                <p:cNvSpPr>
                  <a:spLocks/>
                </p:cNvSpPr>
                <p:nvPr/>
              </p:nvSpPr>
              <p:spPr bwMode="auto">
                <a:xfrm>
                  <a:off x="5987034" y="2883918"/>
                  <a:ext cx="186263" cy="137246"/>
                </a:xfrm>
                <a:custGeom>
                  <a:avLst/>
                  <a:gdLst>
                    <a:gd name="T0" fmla="*/ 28 w 42"/>
                    <a:gd name="T1" fmla="*/ 31 h 31"/>
                    <a:gd name="T2" fmla="*/ 42 w 42"/>
                    <a:gd name="T3" fmla="*/ 31 h 31"/>
                    <a:gd name="T4" fmla="*/ 42 w 42"/>
                    <a:gd name="T5" fmla="*/ 0 h 31"/>
                    <a:gd name="T6" fmla="*/ 28 w 42"/>
                    <a:gd name="T7" fmla="*/ 0 h 31"/>
                    <a:gd name="T8" fmla="*/ 28 w 42"/>
                    <a:gd name="T9" fmla="*/ 13 h 31"/>
                    <a:gd name="T10" fmla="*/ 38 w 42"/>
                    <a:gd name="T11" fmla="*/ 27 h 31"/>
                    <a:gd name="T12" fmla="*/ 28 w 42"/>
                    <a:gd name="T13" fmla="*/ 27 h 31"/>
                    <a:gd name="T14" fmla="*/ 28 w 42"/>
                    <a:gd name="T15" fmla="*/ 31 h 31"/>
                    <a:gd name="T16" fmla="*/ 19 w 42"/>
                    <a:gd name="T17" fmla="*/ 31 h 31"/>
                    <a:gd name="T18" fmla="*/ 28 w 42"/>
                    <a:gd name="T19" fmla="*/ 31 h 31"/>
                    <a:gd name="T20" fmla="*/ 28 w 42"/>
                    <a:gd name="T21" fmla="*/ 27 h 31"/>
                    <a:gd name="T22" fmla="*/ 22 w 42"/>
                    <a:gd name="T23" fmla="*/ 27 h 31"/>
                    <a:gd name="T24" fmla="*/ 21 w 42"/>
                    <a:gd name="T25" fmla="*/ 26 h 31"/>
                    <a:gd name="T26" fmla="*/ 19 w 42"/>
                    <a:gd name="T27" fmla="*/ 23 h 31"/>
                    <a:gd name="T28" fmla="*/ 19 w 42"/>
                    <a:gd name="T29" fmla="*/ 25 h 31"/>
                    <a:gd name="T30" fmla="*/ 20 w 42"/>
                    <a:gd name="T31" fmla="*/ 27 h 31"/>
                    <a:gd name="T32" fmla="*/ 19 w 42"/>
                    <a:gd name="T33" fmla="*/ 27 h 31"/>
                    <a:gd name="T34" fmla="*/ 19 w 42"/>
                    <a:gd name="T35" fmla="*/ 31 h 31"/>
                    <a:gd name="T36" fmla="*/ 28 w 42"/>
                    <a:gd name="T37" fmla="*/ 0 h 31"/>
                    <a:gd name="T38" fmla="*/ 19 w 42"/>
                    <a:gd name="T39" fmla="*/ 0 h 31"/>
                    <a:gd name="T40" fmla="*/ 19 w 42"/>
                    <a:gd name="T41" fmla="*/ 20 h 31"/>
                    <a:gd name="T42" fmla="*/ 26 w 42"/>
                    <a:gd name="T43" fmla="*/ 10 h 31"/>
                    <a:gd name="T44" fmla="*/ 26 w 42"/>
                    <a:gd name="T45" fmla="*/ 10 h 31"/>
                    <a:gd name="T46" fmla="*/ 28 w 42"/>
                    <a:gd name="T47" fmla="*/ 13 h 31"/>
                    <a:gd name="T48" fmla="*/ 28 w 42"/>
                    <a:gd name="T49" fmla="*/ 0 h 31"/>
                    <a:gd name="T50" fmla="*/ 12 w 42"/>
                    <a:gd name="T51" fmla="*/ 31 h 31"/>
                    <a:gd name="T52" fmla="*/ 19 w 42"/>
                    <a:gd name="T53" fmla="*/ 31 h 31"/>
                    <a:gd name="T54" fmla="*/ 19 w 42"/>
                    <a:gd name="T55" fmla="*/ 27 h 31"/>
                    <a:gd name="T56" fmla="*/ 14 w 42"/>
                    <a:gd name="T57" fmla="*/ 27 h 31"/>
                    <a:gd name="T58" fmla="*/ 12 w 42"/>
                    <a:gd name="T59" fmla="*/ 27 h 31"/>
                    <a:gd name="T60" fmla="*/ 12 w 42"/>
                    <a:gd name="T61" fmla="*/ 31 h 31"/>
                    <a:gd name="T62" fmla="*/ 19 w 42"/>
                    <a:gd name="T63" fmla="*/ 0 h 31"/>
                    <a:gd name="T64" fmla="*/ 12 w 42"/>
                    <a:gd name="T65" fmla="*/ 0 h 31"/>
                    <a:gd name="T66" fmla="*/ 12 w 42"/>
                    <a:gd name="T67" fmla="*/ 6 h 31"/>
                    <a:gd name="T68" fmla="*/ 13 w 42"/>
                    <a:gd name="T69" fmla="*/ 8 h 31"/>
                    <a:gd name="T70" fmla="*/ 12 w 42"/>
                    <a:gd name="T71" fmla="*/ 10 h 31"/>
                    <a:gd name="T72" fmla="*/ 12 w 42"/>
                    <a:gd name="T73" fmla="*/ 16 h 31"/>
                    <a:gd name="T74" fmla="*/ 12 w 42"/>
                    <a:gd name="T75" fmla="*/ 16 h 31"/>
                    <a:gd name="T76" fmla="*/ 17 w 42"/>
                    <a:gd name="T77" fmla="*/ 23 h 31"/>
                    <a:gd name="T78" fmla="*/ 19 w 42"/>
                    <a:gd name="T79" fmla="*/ 25 h 31"/>
                    <a:gd name="T80" fmla="*/ 19 w 42"/>
                    <a:gd name="T81" fmla="*/ 23 h 31"/>
                    <a:gd name="T82" fmla="*/ 18 w 42"/>
                    <a:gd name="T83" fmla="*/ 22 h 31"/>
                    <a:gd name="T84" fmla="*/ 19 w 42"/>
                    <a:gd name="T85" fmla="*/ 20 h 31"/>
                    <a:gd name="T86" fmla="*/ 19 w 42"/>
                    <a:gd name="T87" fmla="*/ 0 h 31"/>
                    <a:gd name="T88" fmla="*/ 0 w 42"/>
                    <a:gd name="T89" fmla="*/ 31 h 31"/>
                    <a:gd name="T90" fmla="*/ 12 w 42"/>
                    <a:gd name="T91" fmla="*/ 31 h 31"/>
                    <a:gd name="T92" fmla="*/ 12 w 42"/>
                    <a:gd name="T93" fmla="*/ 27 h 31"/>
                    <a:gd name="T94" fmla="*/ 4 w 42"/>
                    <a:gd name="T95" fmla="*/ 27 h 31"/>
                    <a:gd name="T96" fmla="*/ 4 w 42"/>
                    <a:gd name="T97" fmla="*/ 27 h 31"/>
                    <a:gd name="T98" fmla="*/ 12 w 42"/>
                    <a:gd name="T99" fmla="*/ 16 h 31"/>
                    <a:gd name="T100" fmla="*/ 12 w 42"/>
                    <a:gd name="T101" fmla="*/ 10 h 31"/>
                    <a:gd name="T102" fmla="*/ 10 w 42"/>
                    <a:gd name="T103" fmla="*/ 11 h 31"/>
                    <a:gd name="T104" fmla="*/ 6 w 42"/>
                    <a:gd name="T105" fmla="*/ 8 h 31"/>
                    <a:gd name="T106" fmla="*/ 10 w 42"/>
                    <a:gd name="T107" fmla="*/ 4 h 31"/>
                    <a:gd name="T108" fmla="*/ 10 w 42"/>
                    <a:gd name="T109" fmla="*/ 4 h 31"/>
                    <a:gd name="T110" fmla="*/ 12 w 42"/>
                    <a:gd name="T111" fmla="*/ 6 h 31"/>
                    <a:gd name="T112" fmla="*/ 12 w 42"/>
                    <a:gd name="T113" fmla="*/ 0 h 31"/>
                    <a:gd name="T114" fmla="*/ 0 w 42"/>
                    <a:gd name="T115" fmla="*/ 0 h 31"/>
                    <a:gd name="T116" fmla="*/ 0 w 42"/>
                    <a:gd name="T1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95" name="Freeform: Shape 129"/>
                <p:cNvSpPr>
                  <a:spLocks/>
                </p:cNvSpPr>
                <p:nvPr/>
              </p:nvSpPr>
              <p:spPr bwMode="auto">
                <a:xfrm>
                  <a:off x="5766459" y="1895010"/>
                  <a:ext cx="93131" cy="115189"/>
                </a:xfrm>
                <a:custGeom>
                  <a:avLst/>
                  <a:gdLst>
                    <a:gd name="T0" fmla="*/ 3 w 21"/>
                    <a:gd name="T1" fmla="*/ 23 h 26"/>
                    <a:gd name="T2" fmla="*/ 3 w 21"/>
                    <a:gd name="T3" fmla="*/ 22 h 26"/>
                    <a:gd name="T4" fmla="*/ 3 w 21"/>
                    <a:gd name="T5" fmla="*/ 22 h 26"/>
                    <a:gd name="T6" fmla="*/ 3 w 21"/>
                    <a:gd name="T7" fmla="*/ 6 h 26"/>
                    <a:gd name="T8" fmla="*/ 18 w 21"/>
                    <a:gd name="T9" fmla="*/ 6 h 26"/>
                    <a:gd name="T10" fmla="*/ 18 w 21"/>
                    <a:gd name="T11" fmla="*/ 17 h 26"/>
                    <a:gd name="T12" fmla="*/ 17 w 21"/>
                    <a:gd name="T13" fmla="*/ 17 h 26"/>
                    <a:gd name="T14" fmla="*/ 12 w 21"/>
                    <a:gd name="T15" fmla="*/ 22 h 26"/>
                    <a:gd name="T16" fmla="*/ 17 w 21"/>
                    <a:gd name="T17" fmla="*/ 26 h 26"/>
                    <a:gd name="T18" fmla="*/ 21 w 21"/>
                    <a:gd name="T19" fmla="*/ 22 h 26"/>
                    <a:gd name="T20" fmla="*/ 21 w 21"/>
                    <a:gd name="T21" fmla="*/ 22 h 26"/>
                    <a:gd name="T22" fmla="*/ 21 w 21"/>
                    <a:gd name="T23" fmla="*/ 22 h 26"/>
                    <a:gd name="T24" fmla="*/ 21 w 21"/>
                    <a:gd name="T25" fmla="*/ 6 h 26"/>
                    <a:gd name="T26" fmla="*/ 21 w 21"/>
                    <a:gd name="T27" fmla="*/ 0 h 26"/>
                    <a:gd name="T28" fmla="*/ 18 w 21"/>
                    <a:gd name="T29" fmla="*/ 0 h 26"/>
                    <a:gd name="T30" fmla="*/ 3 w 21"/>
                    <a:gd name="T31" fmla="*/ 0 h 26"/>
                    <a:gd name="T32" fmla="*/ 0 w 21"/>
                    <a:gd name="T33" fmla="*/ 0 h 26"/>
                    <a:gd name="T34" fmla="*/ 0 w 21"/>
                    <a:gd name="T35" fmla="*/ 6 h 26"/>
                    <a:gd name="T36" fmla="*/ 0 w 21"/>
                    <a:gd name="T37" fmla="*/ 17 h 26"/>
                    <a:gd name="T38" fmla="*/ 0 w 21"/>
                    <a:gd name="T39" fmla="*/ 17 h 26"/>
                    <a:gd name="T40" fmla="*/ 3 w 21"/>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gr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nvGrpSpPr>
              <p:cNvPr id="26" name="Group 59"/>
              <p:cNvGrpSpPr/>
              <p:nvPr/>
            </p:nvGrpSpPr>
            <p:grpSpPr>
              <a:xfrm>
                <a:off x="6698196" y="1819393"/>
                <a:ext cx="5062269" cy="5038607"/>
                <a:chOff x="4476326" y="1364544"/>
                <a:chExt cx="3796702" cy="3778956"/>
              </a:xfrm>
            </p:grpSpPr>
            <p:sp>
              <p:nvSpPr>
                <p:cNvPr id="27" name="Freeform: Shape 61"/>
                <p:cNvSpPr>
                  <a:spLocks/>
                </p:cNvSpPr>
                <p:nvPr/>
              </p:nvSpPr>
              <p:spPr bwMode="auto">
                <a:xfrm>
                  <a:off x="4749783" y="1386364"/>
                  <a:ext cx="2829065" cy="2829064"/>
                </a:xfrm>
                <a:custGeom>
                  <a:avLst/>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8" name="Freeform: Shape 62"/>
                <p:cNvSpPr>
                  <a:spLocks/>
                </p:cNvSpPr>
                <p:nvPr/>
              </p:nvSpPr>
              <p:spPr bwMode="auto">
                <a:xfrm>
                  <a:off x="6896145" y="3801414"/>
                  <a:ext cx="1376883" cy="1342086"/>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tx2">
                    <a:lumMod val="60000"/>
                    <a:lumOff val="40000"/>
                  </a:schemeClr>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9" name="Freeform: Shape 63"/>
                <p:cNvSpPr>
                  <a:spLocks/>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2"/>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0" name="Freeform: Shape 64"/>
                <p:cNvSpPr>
                  <a:spLocks/>
                </p:cNvSpPr>
                <p:nvPr/>
              </p:nvSpPr>
              <p:spPr bwMode="auto">
                <a:xfrm>
                  <a:off x="4476326" y="1364544"/>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chemeClr val="tx2">
                    <a:lumMod val="60000"/>
                    <a:lumOff val="4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grpSp>
        </p:grpSp>
        <p:grpSp>
          <p:nvGrpSpPr>
            <p:cNvPr id="18" name="PA_组合 21"/>
            <p:cNvGrpSpPr/>
            <p:nvPr>
              <p:custDataLst>
                <p:tags r:id="rId2"/>
              </p:custDataLst>
            </p:nvPr>
          </p:nvGrpSpPr>
          <p:grpSpPr>
            <a:xfrm>
              <a:off x="4279680" y="2588033"/>
              <a:ext cx="2375060" cy="2351009"/>
              <a:chOff x="4444737" y="-545200"/>
              <a:chExt cx="3457590" cy="3422582"/>
            </a:xfrm>
            <a:solidFill>
              <a:schemeClr val="bg1"/>
            </a:solidFill>
          </p:grpSpPr>
          <p:sp>
            <p:nvSpPr>
              <p:cNvPr id="20" name="TextBox 22"/>
              <p:cNvSpPr txBox="1"/>
              <p:nvPr/>
            </p:nvSpPr>
            <p:spPr>
              <a:xfrm>
                <a:off x="4444737" y="-545200"/>
                <a:ext cx="3457590" cy="3422582"/>
              </a:xfrm>
              <a:prstGeom prst="rect">
                <a:avLst/>
              </a:prstGeom>
              <a:noFill/>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1" i="0" u="none" strike="noStrike" kern="1200" cap="none" spc="0" normalizeH="0" baseline="0" noProof="0" dirty="0" smtClean="0">
                    <a:ln>
                      <a:noFill/>
                    </a:ln>
                    <a:solidFill>
                      <a:srgbClr val="000000">
                        <a:lumMod val="75000"/>
                      </a:srgbClr>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rPr>
                  <a:t>會議議程</a:t>
                </a:r>
                <a:endParaRPr kumimoji="1" lang="zh-CN" altLang="en-US" sz="4400" b="1" i="0" u="none" strike="noStrike" kern="1200" cap="none" spc="0" normalizeH="0" baseline="0" noProof="0" dirty="0">
                  <a:ln>
                    <a:noFill/>
                  </a:ln>
                  <a:solidFill>
                    <a:srgbClr val="000000">
                      <a:lumMod val="75000"/>
                    </a:srgbClr>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1" name="TextBox 23"/>
              <p:cNvSpPr txBox="1"/>
              <p:nvPr/>
            </p:nvSpPr>
            <p:spPr>
              <a:xfrm>
                <a:off x="5175627" y="2055957"/>
                <a:ext cx="2052227" cy="448059"/>
              </a:xfrm>
              <a:prstGeom prst="rect">
                <a:avLst/>
              </a:prstGeom>
              <a:grpFill/>
            </p:spPr>
            <p:txBody>
              <a:bodyPr wrap="square">
                <a:normAutofit fontScale="77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400" b="1" i="0" u="none" strike="noStrike" kern="1200" cap="none" spc="0" normalizeH="0" baseline="0" noProof="0" dirty="0">
                    <a:ln>
                      <a:noFill/>
                    </a:ln>
                    <a:solidFill>
                      <a:srgbClr val="000000">
                        <a:lumMod val="75000"/>
                      </a:srgbClr>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mn-lt"/>
                  </a:rPr>
                  <a:t>CONTENT</a:t>
                </a:r>
              </a:p>
            </p:txBody>
          </p:sp>
        </p:grpSp>
      </p:grpSp>
      <p:grpSp>
        <p:nvGrpSpPr>
          <p:cNvPr id="12" name="群組 11"/>
          <p:cNvGrpSpPr/>
          <p:nvPr/>
        </p:nvGrpSpPr>
        <p:grpSpPr>
          <a:xfrm>
            <a:off x="184882" y="1115453"/>
            <a:ext cx="2542962" cy="646331"/>
            <a:chOff x="308521" y="1109791"/>
            <a:chExt cx="2542962" cy="646331"/>
          </a:xfrm>
        </p:grpSpPr>
        <p:grpSp>
          <p:nvGrpSpPr>
            <p:cNvPr id="251" name="群組 250"/>
            <p:cNvGrpSpPr/>
            <p:nvPr/>
          </p:nvGrpSpPr>
          <p:grpSpPr>
            <a:xfrm>
              <a:off x="308521" y="1109791"/>
              <a:ext cx="750665" cy="646331"/>
              <a:chOff x="505603" y="1572345"/>
              <a:chExt cx="750665" cy="646331"/>
            </a:xfrm>
          </p:grpSpPr>
          <p:sp>
            <p:nvSpPr>
              <p:cNvPr id="252" name="菱形 251"/>
              <p:cNvSpPr/>
              <p:nvPr/>
            </p:nvSpPr>
            <p:spPr>
              <a:xfrm>
                <a:off x="509350" y="1590713"/>
                <a:ext cx="623542" cy="623542"/>
              </a:xfrm>
              <a:prstGeom prst="diamond">
                <a:avLst/>
              </a:prstGeom>
              <a:solidFill>
                <a:srgbClr val="64CFD9"/>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3" name="文字方塊 252"/>
              <p:cNvSpPr txBox="1"/>
              <p:nvPr/>
            </p:nvSpPr>
            <p:spPr>
              <a:xfrm>
                <a:off x="505603" y="1572345"/>
                <a:ext cx="75066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600" b="1" i="0" u="none" strike="noStrike" kern="1200" cap="none" spc="0" normalizeH="0" baseline="0" noProof="0" dirty="0">
                    <a:ln w="9525">
                      <a:solidFill>
                        <a:srgbClr val="64CFD9"/>
                      </a:solidFill>
                    </a:ln>
                    <a:solidFill>
                      <a:srgbClr val="000000"/>
                    </a:solidFill>
                    <a:effectLst>
                      <a:outerShdw blurRad="50800" dist="38100" dir="2700000" algn="tl" rotWithShape="0">
                        <a:prstClr val="black">
                          <a:alpha val="40000"/>
                        </a:prstClr>
                      </a:outerShdw>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3600" b="1" i="0" u="none" strike="noStrike" kern="1200" cap="none" spc="0" normalizeH="0" baseline="0" noProof="0" dirty="0">
                    <a:ln w="9525">
                      <a:solidFill>
                        <a:srgbClr val="64CFD9"/>
                      </a:solidFill>
                    </a:ln>
                    <a:solidFill>
                      <a:srgbClr val="000000"/>
                    </a:solidFill>
                    <a:effectLst>
                      <a:outerShdw blurRad="50800" dist="38100" dir="2700000" algn="tl" rotWithShape="0">
                        <a:prstClr val="black">
                          <a:alpha val="40000"/>
                        </a:prstClr>
                      </a:outerShdw>
                    </a:effectLst>
                    <a:uLnTx/>
                    <a:uFillTx/>
                    <a:latin typeface="Times New Roman" panose="02020603050405020304" pitchFamily="18" charset="0"/>
                    <a:ea typeface="標楷體" panose="03000509000000000000" pitchFamily="65" charset="-120"/>
                    <a:cs typeface="Times New Roman" panose="02020603050405020304" pitchFamily="18" charset="0"/>
                  </a:rPr>
                  <a:t>1</a:t>
                </a:r>
                <a:endParaRPr kumimoji="1" lang="zh-TW" altLang="en-US" sz="3600" b="1" i="0" u="none" strike="noStrike" kern="1200" cap="none" spc="0" normalizeH="0" baseline="0" noProof="0" dirty="0">
                  <a:ln w="9525">
                    <a:solidFill>
                      <a:srgbClr val="64CFD9"/>
                    </a:solidFill>
                  </a:ln>
                  <a:solidFill>
                    <a:srgbClr val="000000"/>
                  </a:solidFill>
                  <a:effectLst>
                    <a:outerShdw blurRad="50800" dist="38100" dir="2700000" algn="tl" rotWithShape="0">
                      <a:prstClr val="black">
                        <a:alpha val="40000"/>
                      </a:prstClr>
                    </a:outerShdw>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54" name="矩形 253"/>
            <p:cNvSpPr/>
            <p:nvPr/>
          </p:nvSpPr>
          <p:spPr>
            <a:xfrm>
              <a:off x="1025342" y="1140569"/>
              <a:ext cx="1826141" cy="584775"/>
            </a:xfrm>
            <a:prstGeom prst="rect">
              <a:avLst/>
            </a:prstGeom>
          </p:spPr>
          <p:txBody>
            <a:bodyPr wrap="none">
              <a:spAutoFit/>
            </a:bodyPr>
            <a:lstStyle/>
            <a:p>
              <a:pPr lvl="0" defTabSz="914400" fontAlgn="base">
                <a:spcBef>
                  <a:spcPct val="0"/>
                </a:spcBef>
                <a:spcAft>
                  <a:spcPct val="0"/>
                </a:spcAft>
              </a:pPr>
              <a:r>
                <a:rPr kumimoji="1"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公司簡介</a:t>
              </a:r>
            </a:p>
          </p:txBody>
        </p:sp>
      </p:grpSp>
      <p:grpSp>
        <p:nvGrpSpPr>
          <p:cNvPr id="11" name="群組 10"/>
          <p:cNvGrpSpPr/>
          <p:nvPr/>
        </p:nvGrpSpPr>
        <p:grpSpPr>
          <a:xfrm>
            <a:off x="219722" y="3750444"/>
            <a:ext cx="4594806" cy="646331"/>
            <a:chOff x="308521" y="1814772"/>
            <a:chExt cx="4594806" cy="646331"/>
          </a:xfrm>
        </p:grpSpPr>
        <p:sp>
          <p:nvSpPr>
            <p:cNvPr id="255" name="矩形 254"/>
            <p:cNvSpPr/>
            <p:nvPr/>
          </p:nvSpPr>
          <p:spPr>
            <a:xfrm>
              <a:off x="1025342" y="1845550"/>
              <a:ext cx="3877985" cy="584775"/>
            </a:xfrm>
            <a:prstGeom prst="rect">
              <a:avLst/>
            </a:prstGeom>
          </p:spPr>
          <p:txBody>
            <a:bodyPr wrap="none">
              <a:spAutoFit/>
            </a:bodyPr>
            <a:lstStyle/>
            <a:p>
              <a:pPr lvl="0" defTabSz="914400" fontAlgn="base">
                <a:spcBef>
                  <a:spcPts val="1200"/>
                </a:spcBef>
                <a:spcAft>
                  <a:spcPts val="1200"/>
                </a:spcAft>
              </a:pPr>
              <a:r>
                <a:rPr kumimoji="1"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市場展望與發展策略</a:t>
              </a:r>
            </a:p>
          </p:txBody>
        </p:sp>
        <p:grpSp>
          <p:nvGrpSpPr>
            <p:cNvPr id="258" name="群組 257"/>
            <p:cNvGrpSpPr/>
            <p:nvPr/>
          </p:nvGrpSpPr>
          <p:grpSpPr>
            <a:xfrm>
              <a:off x="308521" y="1814772"/>
              <a:ext cx="750665" cy="646331"/>
              <a:chOff x="505603" y="2277326"/>
              <a:chExt cx="750665" cy="646331"/>
            </a:xfrm>
          </p:grpSpPr>
          <p:sp>
            <p:nvSpPr>
              <p:cNvPr id="259" name="菱形 258"/>
              <p:cNvSpPr/>
              <p:nvPr/>
            </p:nvSpPr>
            <p:spPr>
              <a:xfrm>
                <a:off x="509350" y="2295694"/>
                <a:ext cx="623542" cy="623542"/>
              </a:xfrm>
              <a:prstGeom prst="diamond">
                <a:avLst/>
              </a:prstGeom>
              <a:solidFill>
                <a:srgbClr val="64CFD9"/>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0" name="文字方塊 259"/>
              <p:cNvSpPr txBox="1"/>
              <p:nvPr/>
            </p:nvSpPr>
            <p:spPr>
              <a:xfrm>
                <a:off x="505603" y="2277326"/>
                <a:ext cx="75066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600" b="1" i="0" u="none" strike="noStrike" kern="1200" cap="none" spc="0" normalizeH="0" baseline="0" noProof="0" dirty="0">
                    <a:ln w="9525">
                      <a:solidFill>
                        <a:srgbClr val="64CFD9"/>
                      </a:solidFill>
                    </a:ln>
                    <a:solidFill>
                      <a:srgbClr val="000000"/>
                    </a:solidFill>
                    <a:effectLst>
                      <a:outerShdw blurRad="50800" dist="38100" dir="2700000" algn="tl" rotWithShape="0">
                        <a:prstClr val="black">
                          <a:alpha val="40000"/>
                        </a:prstClr>
                      </a:outerShdw>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3600" b="1" i="0" u="none" strike="noStrike" kern="1200" cap="none" spc="0" normalizeH="0" baseline="0" noProof="0" dirty="0" smtClean="0">
                    <a:ln w="9525">
                      <a:solidFill>
                        <a:srgbClr val="64CFD9"/>
                      </a:solidFill>
                    </a:ln>
                    <a:solidFill>
                      <a:srgbClr val="000000"/>
                    </a:solidFill>
                    <a:effectLst>
                      <a:outerShdw blurRad="50800" dist="38100" dir="2700000" algn="tl" rotWithShape="0">
                        <a:prstClr val="black">
                          <a:alpha val="40000"/>
                        </a:prstClr>
                      </a:outerShdw>
                    </a:effectLst>
                    <a:uLnTx/>
                    <a:uFillTx/>
                    <a:latin typeface="Times New Roman" panose="02020603050405020304" pitchFamily="18" charset="0"/>
                    <a:ea typeface="標楷體" panose="03000509000000000000" pitchFamily="65" charset="-120"/>
                    <a:cs typeface="Times New Roman" panose="02020603050405020304" pitchFamily="18" charset="0"/>
                  </a:rPr>
                  <a:t>3</a:t>
                </a:r>
                <a:endParaRPr kumimoji="1" lang="zh-TW" altLang="en-US" sz="3600" b="1" i="0" u="none" strike="noStrike" kern="1200" cap="none" spc="0" normalizeH="0" baseline="0" noProof="0" dirty="0">
                  <a:ln w="9525">
                    <a:solidFill>
                      <a:srgbClr val="64CFD9"/>
                    </a:solidFill>
                  </a:ln>
                  <a:solidFill>
                    <a:srgbClr val="000000"/>
                  </a:solidFill>
                  <a:effectLst>
                    <a:outerShdw blurRad="50800" dist="38100" dir="2700000" algn="tl" rotWithShape="0">
                      <a:prstClr val="black">
                        <a:alpha val="40000"/>
                      </a:prstClr>
                    </a:outerShdw>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grpSp>
      <p:grpSp>
        <p:nvGrpSpPr>
          <p:cNvPr id="267" name="群組 266"/>
          <p:cNvGrpSpPr/>
          <p:nvPr/>
        </p:nvGrpSpPr>
        <p:grpSpPr>
          <a:xfrm>
            <a:off x="184882" y="2466718"/>
            <a:ext cx="5005174" cy="646331"/>
            <a:chOff x="308521" y="1814772"/>
            <a:chExt cx="5005174" cy="646331"/>
          </a:xfrm>
        </p:grpSpPr>
        <p:sp>
          <p:nvSpPr>
            <p:cNvPr id="268" name="矩形 267"/>
            <p:cNvSpPr/>
            <p:nvPr/>
          </p:nvSpPr>
          <p:spPr>
            <a:xfrm>
              <a:off x="1025342" y="1845550"/>
              <a:ext cx="4288353" cy="584775"/>
            </a:xfrm>
            <a:prstGeom prst="rect">
              <a:avLst/>
            </a:prstGeom>
          </p:spPr>
          <p:txBody>
            <a:bodyPr wrap="none">
              <a:spAutoFit/>
            </a:bodyPr>
            <a:lstStyle/>
            <a:p>
              <a:pPr lvl="0" defTabSz="914400" fontAlgn="base">
                <a:spcBef>
                  <a:spcPts val="1200"/>
                </a:spcBef>
                <a:spcAft>
                  <a:spcPts val="1200"/>
                </a:spcAft>
              </a:pPr>
              <a:r>
                <a:rPr kumimoji="1" lang="en-US" altLang="zh-TW"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2022</a:t>
              </a:r>
              <a:r>
                <a:rPr kumimoji="1"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年第三季財務結果</a:t>
              </a:r>
            </a:p>
          </p:txBody>
        </p:sp>
        <p:grpSp>
          <p:nvGrpSpPr>
            <p:cNvPr id="269" name="群組 268"/>
            <p:cNvGrpSpPr/>
            <p:nvPr/>
          </p:nvGrpSpPr>
          <p:grpSpPr>
            <a:xfrm>
              <a:off x="308521" y="1814772"/>
              <a:ext cx="750665" cy="646331"/>
              <a:chOff x="505603" y="2277326"/>
              <a:chExt cx="750665" cy="646331"/>
            </a:xfrm>
          </p:grpSpPr>
          <p:sp>
            <p:nvSpPr>
              <p:cNvPr id="270" name="菱形 269"/>
              <p:cNvSpPr/>
              <p:nvPr/>
            </p:nvSpPr>
            <p:spPr>
              <a:xfrm>
                <a:off x="509350" y="2295694"/>
                <a:ext cx="623542" cy="623542"/>
              </a:xfrm>
              <a:prstGeom prst="diamond">
                <a:avLst/>
              </a:prstGeom>
              <a:solidFill>
                <a:srgbClr val="64CFD9"/>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1" name="文字方塊 270"/>
              <p:cNvSpPr txBox="1"/>
              <p:nvPr/>
            </p:nvSpPr>
            <p:spPr>
              <a:xfrm>
                <a:off x="505603" y="2277326"/>
                <a:ext cx="75066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600" b="1" i="0" u="none" strike="noStrike" kern="1200" cap="none" spc="0" normalizeH="0" baseline="0" noProof="0" dirty="0">
                    <a:ln w="9525">
                      <a:solidFill>
                        <a:srgbClr val="64CFD9"/>
                      </a:solidFill>
                    </a:ln>
                    <a:solidFill>
                      <a:srgbClr val="000000"/>
                    </a:solidFill>
                    <a:effectLst>
                      <a:outerShdw blurRad="50800" dist="38100" dir="2700000" algn="tl" rotWithShape="0">
                        <a:prstClr val="black">
                          <a:alpha val="40000"/>
                        </a:prstClr>
                      </a:outerShdw>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3600" b="1" i="0" u="none" strike="noStrike" kern="1200" cap="none" spc="0" normalizeH="0" baseline="0" noProof="0" dirty="0">
                    <a:ln w="9525">
                      <a:solidFill>
                        <a:srgbClr val="64CFD9"/>
                      </a:solidFill>
                    </a:ln>
                    <a:solidFill>
                      <a:srgbClr val="000000"/>
                    </a:solidFill>
                    <a:effectLst>
                      <a:outerShdw blurRad="50800" dist="38100" dir="2700000" algn="tl" rotWithShape="0">
                        <a:prstClr val="black">
                          <a:alpha val="40000"/>
                        </a:prstClr>
                      </a:outerShdw>
                    </a:effectLst>
                    <a:uLnTx/>
                    <a:uFillTx/>
                    <a:latin typeface="Times New Roman" panose="02020603050405020304" pitchFamily="18" charset="0"/>
                    <a:ea typeface="標楷體" panose="03000509000000000000" pitchFamily="65" charset="-120"/>
                    <a:cs typeface="Times New Roman" panose="02020603050405020304" pitchFamily="18" charset="0"/>
                  </a:rPr>
                  <a:t>2</a:t>
                </a:r>
                <a:endParaRPr kumimoji="1" lang="zh-TW" altLang="en-US" sz="3600" b="1" i="0" u="none" strike="noStrike" kern="1200" cap="none" spc="0" normalizeH="0" baseline="0" noProof="0" dirty="0">
                  <a:ln w="9525">
                    <a:solidFill>
                      <a:srgbClr val="64CFD9"/>
                    </a:solidFill>
                  </a:ln>
                  <a:solidFill>
                    <a:srgbClr val="000000"/>
                  </a:solidFill>
                  <a:effectLst>
                    <a:outerShdw blurRad="50800" dist="38100" dir="2700000" algn="tl" rotWithShape="0">
                      <a:prstClr val="black">
                        <a:alpha val="40000"/>
                      </a:prstClr>
                    </a:outerShdw>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grpSp>
      <p:pic>
        <p:nvPicPr>
          <p:cNvPr id="256" name="圖片 2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Tree>
    <p:extLst>
      <p:ext uri="{BB962C8B-B14F-4D97-AF65-F5344CB8AC3E}">
        <p14:creationId xmlns:p14="http://schemas.microsoft.com/office/powerpoint/2010/main" val="374839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圖片 6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78695" y="5242234"/>
            <a:ext cx="985086" cy="873287"/>
          </a:xfrm>
          <a:prstGeom prst="rect">
            <a:avLst/>
          </a:prstGeom>
        </p:spPr>
      </p:pic>
      <p:pic>
        <p:nvPicPr>
          <p:cNvPr id="66" name="圖片 6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92039" y="5133962"/>
            <a:ext cx="886656" cy="900875"/>
          </a:xfrm>
          <a:prstGeom prst="rect">
            <a:avLst/>
          </a:prstGeom>
        </p:spPr>
      </p:pic>
      <p:sp>
        <p:nvSpPr>
          <p:cNvPr id="2" name="投影片編號版面配置區 1"/>
          <p:cNvSpPr>
            <a:spLocks noGrp="1"/>
          </p:cNvSpPr>
          <p:nvPr>
            <p:ph type="sldNum" sz="quarter" idx="12"/>
          </p:nvPr>
        </p:nvSpPr>
        <p:spPr/>
        <p:txBody>
          <a:bodyPr/>
          <a:lstStyle/>
          <a:p>
            <a:fld id="{A81C66E9-7FC6-461B-9F11-B98F3CB016C2}" type="slidenum">
              <a:rPr lang="zh-TW" altLang="en-US" smtClean="0"/>
              <a:pPr/>
              <a:t>4</a:t>
            </a:fld>
            <a:endParaRPr lang="zh-TW" altLang="en-US"/>
          </a:p>
        </p:txBody>
      </p:sp>
      <p:sp>
        <p:nvSpPr>
          <p:cNvPr id="5" name="標題 2"/>
          <p:cNvSpPr txBox="1">
            <a:spLocks/>
          </p:cNvSpPr>
          <p:nvPr/>
        </p:nvSpPr>
        <p:spPr>
          <a:xfrm>
            <a:off x="582298" y="73960"/>
            <a:ext cx="3878317"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4000" b="1" dirty="0">
              <a:latin typeface="+mj-ea"/>
            </a:endParaRPr>
          </a:p>
        </p:txBody>
      </p:sp>
      <p:pic>
        <p:nvPicPr>
          <p:cNvPr id="6" name="圖片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
        <p:nvSpPr>
          <p:cNvPr id="18" name="標題 2"/>
          <p:cNvSpPr txBox="1">
            <a:spLocks/>
          </p:cNvSpPr>
          <p:nvPr/>
        </p:nvSpPr>
        <p:spPr>
          <a:xfrm>
            <a:off x="205650" y="161007"/>
            <a:ext cx="8169853"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dirty="0">
                <a:latin typeface="標楷體" panose="03000509000000000000" pitchFamily="65" charset="-120"/>
                <a:ea typeface="標楷體" panose="03000509000000000000" pitchFamily="65" charset="-120"/>
              </a:rPr>
              <a:t>明達醫學</a:t>
            </a:r>
            <a:r>
              <a:rPr lang="zh-TW" altLang="en-US" sz="3600" b="1" dirty="0" smtClean="0">
                <a:latin typeface="標楷體" panose="03000509000000000000" pitchFamily="65" charset="-120"/>
                <a:ea typeface="標楷體" panose="03000509000000000000" pitchFamily="65" charset="-120"/>
              </a:rPr>
              <a:t>簡介</a:t>
            </a:r>
            <a:endParaRPr lang="zh-TW" altLang="en-US" sz="3600" b="1" dirty="0">
              <a:latin typeface="標楷體" panose="03000509000000000000" pitchFamily="65" charset="-120"/>
              <a:ea typeface="標楷體" panose="03000509000000000000" pitchFamily="65" charset="-120"/>
            </a:endParaRPr>
          </a:p>
        </p:txBody>
      </p:sp>
      <p:sp>
        <p:nvSpPr>
          <p:cNvPr id="43" name="矩形 42"/>
          <p:cNvSpPr/>
          <p:nvPr/>
        </p:nvSpPr>
        <p:spPr>
          <a:xfrm>
            <a:off x="5627952" y="634210"/>
            <a:ext cx="2492990" cy="400110"/>
          </a:xfrm>
          <a:prstGeom prst="rect">
            <a:avLst/>
          </a:prstGeom>
        </p:spPr>
        <p:txBody>
          <a:bodyPr wrap="none">
            <a:spAutoFit/>
          </a:bodyPr>
          <a:lstStyle/>
          <a:p>
            <a:r>
              <a:rPr lang="zh-TW" altLang="en-US" sz="2000" b="1" dirty="0" smtClean="0">
                <a:latin typeface="標楷體" panose="03000509000000000000" pitchFamily="65" charset="-120"/>
                <a:ea typeface="標楷體" panose="03000509000000000000" pitchFamily="65" charset="-120"/>
              </a:rPr>
              <a:t>打造全自動智慧醫材</a:t>
            </a:r>
            <a:endParaRPr lang="zh-TW" altLang="en-US" sz="2000" b="1" dirty="0">
              <a:latin typeface="標楷體" panose="03000509000000000000" pitchFamily="65" charset="-120"/>
              <a:ea typeface="標楷體" panose="03000509000000000000" pitchFamily="65" charset="-120"/>
            </a:endParaRPr>
          </a:p>
        </p:txBody>
      </p:sp>
      <p:grpSp>
        <p:nvGrpSpPr>
          <p:cNvPr id="17" name="群組 16"/>
          <p:cNvGrpSpPr/>
          <p:nvPr/>
        </p:nvGrpSpPr>
        <p:grpSpPr>
          <a:xfrm>
            <a:off x="2685369" y="2467323"/>
            <a:ext cx="3712728" cy="4001365"/>
            <a:chOff x="2917552" y="2844650"/>
            <a:chExt cx="3369080" cy="3631001"/>
          </a:xfrm>
          <a:solidFill>
            <a:schemeClr val="tx2">
              <a:lumMod val="40000"/>
              <a:lumOff val="60000"/>
            </a:schemeClr>
          </a:solidFill>
        </p:grpSpPr>
        <p:sp>
          <p:nvSpPr>
            <p:cNvPr id="19" name="ïśḻíḋé"/>
            <p:cNvSpPr/>
            <p:nvPr/>
          </p:nvSpPr>
          <p:spPr bwMode="auto">
            <a:xfrm>
              <a:off x="4289745" y="5001944"/>
              <a:ext cx="631031" cy="1473707"/>
            </a:xfrm>
            <a:custGeom>
              <a:avLst/>
              <a:gdLst>
                <a:gd name="T0" fmla="*/ 14 w 224"/>
                <a:gd name="T1" fmla="*/ 0 h 210"/>
                <a:gd name="T2" fmla="*/ 198 w 224"/>
                <a:gd name="T3" fmla="*/ 9 h 210"/>
                <a:gd name="T4" fmla="*/ 199 w 224"/>
                <a:gd name="T5" fmla="*/ 125 h 210"/>
                <a:gd name="T6" fmla="*/ 224 w 224"/>
                <a:gd name="T7" fmla="*/ 210 h 210"/>
                <a:gd name="T8" fmla="*/ 0 w 224"/>
                <a:gd name="T9" fmla="*/ 204 h 210"/>
                <a:gd name="T10" fmla="*/ 14 w 224"/>
                <a:gd name="T11" fmla="*/ 127 h 210"/>
                <a:gd name="T12" fmla="*/ 14 w 224"/>
                <a:gd name="T13" fmla="*/ 120 h 210"/>
                <a:gd name="T14" fmla="*/ 14 w 224"/>
                <a:gd name="T15" fmla="*/ 120 h 210"/>
                <a:gd name="T16" fmla="*/ 14 w 224"/>
                <a:gd name="T17" fmla="*/ 0 h 210"/>
                <a:gd name="connsiteX0" fmla="*/ 625 w 10000"/>
                <a:gd name="connsiteY0" fmla="*/ 0 h 20816"/>
                <a:gd name="connsiteX1" fmla="*/ 8839 w 10000"/>
                <a:gd name="connsiteY1" fmla="*/ 11245 h 20816"/>
                <a:gd name="connsiteX2" fmla="*/ 8884 w 10000"/>
                <a:gd name="connsiteY2" fmla="*/ 16768 h 20816"/>
                <a:gd name="connsiteX3" fmla="*/ 10000 w 10000"/>
                <a:gd name="connsiteY3" fmla="*/ 20816 h 20816"/>
                <a:gd name="connsiteX4" fmla="*/ 0 w 10000"/>
                <a:gd name="connsiteY4" fmla="*/ 20530 h 20816"/>
                <a:gd name="connsiteX5" fmla="*/ 625 w 10000"/>
                <a:gd name="connsiteY5" fmla="*/ 16864 h 20816"/>
                <a:gd name="connsiteX6" fmla="*/ 625 w 10000"/>
                <a:gd name="connsiteY6" fmla="*/ 16530 h 20816"/>
                <a:gd name="connsiteX7" fmla="*/ 625 w 10000"/>
                <a:gd name="connsiteY7" fmla="*/ 16530 h 20816"/>
                <a:gd name="connsiteX8" fmla="*/ 625 w 10000"/>
                <a:gd name="connsiteY8" fmla="*/ 0 h 20816"/>
                <a:gd name="connsiteX0" fmla="*/ 625 w 10000"/>
                <a:gd name="connsiteY0" fmla="*/ 983 h 21799"/>
                <a:gd name="connsiteX1" fmla="*/ 8537 w 10000"/>
                <a:gd name="connsiteY1" fmla="*/ 1204 h 21799"/>
                <a:gd name="connsiteX2" fmla="*/ 8884 w 10000"/>
                <a:gd name="connsiteY2" fmla="*/ 17751 h 21799"/>
                <a:gd name="connsiteX3" fmla="*/ 10000 w 10000"/>
                <a:gd name="connsiteY3" fmla="*/ 21799 h 21799"/>
                <a:gd name="connsiteX4" fmla="*/ 0 w 10000"/>
                <a:gd name="connsiteY4" fmla="*/ 21513 h 21799"/>
                <a:gd name="connsiteX5" fmla="*/ 625 w 10000"/>
                <a:gd name="connsiteY5" fmla="*/ 17847 h 21799"/>
                <a:gd name="connsiteX6" fmla="*/ 625 w 10000"/>
                <a:gd name="connsiteY6" fmla="*/ 17513 h 21799"/>
                <a:gd name="connsiteX7" fmla="*/ 625 w 10000"/>
                <a:gd name="connsiteY7" fmla="*/ 17513 h 21799"/>
                <a:gd name="connsiteX8" fmla="*/ 625 w 10000"/>
                <a:gd name="connsiteY8" fmla="*/ 983 h 21799"/>
                <a:gd name="connsiteX0" fmla="*/ 625 w 10000"/>
                <a:gd name="connsiteY0" fmla="*/ 993 h 21809"/>
                <a:gd name="connsiteX1" fmla="*/ 8537 w 10000"/>
                <a:gd name="connsiteY1" fmla="*/ 1214 h 21809"/>
                <a:gd name="connsiteX2" fmla="*/ 8884 w 10000"/>
                <a:gd name="connsiteY2" fmla="*/ 17761 h 21809"/>
                <a:gd name="connsiteX3" fmla="*/ 10000 w 10000"/>
                <a:gd name="connsiteY3" fmla="*/ 21809 h 21809"/>
                <a:gd name="connsiteX4" fmla="*/ 0 w 10000"/>
                <a:gd name="connsiteY4" fmla="*/ 21523 h 21809"/>
                <a:gd name="connsiteX5" fmla="*/ 625 w 10000"/>
                <a:gd name="connsiteY5" fmla="*/ 17857 h 21809"/>
                <a:gd name="connsiteX6" fmla="*/ 625 w 10000"/>
                <a:gd name="connsiteY6" fmla="*/ 17523 h 21809"/>
                <a:gd name="connsiteX7" fmla="*/ 625 w 10000"/>
                <a:gd name="connsiteY7" fmla="*/ 17523 h 21809"/>
                <a:gd name="connsiteX8" fmla="*/ 625 w 10000"/>
                <a:gd name="connsiteY8" fmla="*/ 993 h 21809"/>
                <a:gd name="connsiteX0" fmla="*/ 568 w 10000"/>
                <a:gd name="connsiteY0" fmla="*/ 258 h 22283"/>
                <a:gd name="connsiteX1" fmla="*/ 8537 w 10000"/>
                <a:gd name="connsiteY1" fmla="*/ 1688 h 22283"/>
                <a:gd name="connsiteX2" fmla="*/ 8884 w 10000"/>
                <a:gd name="connsiteY2" fmla="*/ 18235 h 22283"/>
                <a:gd name="connsiteX3" fmla="*/ 10000 w 10000"/>
                <a:gd name="connsiteY3" fmla="*/ 22283 h 22283"/>
                <a:gd name="connsiteX4" fmla="*/ 0 w 10000"/>
                <a:gd name="connsiteY4" fmla="*/ 21997 h 22283"/>
                <a:gd name="connsiteX5" fmla="*/ 625 w 10000"/>
                <a:gd name="connsiteY5" fmla="*/ 18331 h 22283"/>
                <a:gd name="connsiteX6" fmla="*/ 625 w 10000"/>
                <a:gd name="connsiteY6" fmla="*/ 17997 h 22283"/>
                <a:gd name="connsiteX7" fmla="*/ 625 w 10000"/>
                <a:gd name="connsiteY7" fmla="*/ 17997 h 22283"/>
                <a:gd name="connsiteX8" fmla="*/ 568 w 10000"/>
                <a:gd name="connsiteY8" fmla="*/ 258 h 22283"/>
                <a:gd name="connsiteX0" fmla="*/ 568 w 10000"/>
                <a:gd name="connsiteY0" fmla="*/ 379 h 22404"/>
                <a:gd name="connsiteX1" fmla="*/ 8537 w 10000"/>
                <a:gd name="connsiteY1" fmla="*/ 1809 h 22404"/>
                <a:gd name="connsiteX2" fmla="*/ 8884 w 10000"/>
                <a:gd name="connsiteY2" fmla="*/ 18356 h 22404"/>
                <a:gd name="connsiteX3" fmla="*/ 10000 w 10000"/>
                <a:gd name="connsiteY3" fmla="*/ 22404 h 22404"/>
                <a:gd name="connsiteX4" fmla="*/ 0 w 10000"/>
                <a:gd name="connsiteY4" fmla="*/ 22118 h 22404"/>
                <a:gd name="connsiteX5" fmla="*/ 625 w 10000"/>
                <a:gd name="connsiteY5" fmla="*/ 18452 h 22404"/>
                <a:gd name="connsiteX6" fmla="*/ 625 w 10000"/>
                <a:gd name="connsiteY6" fmla="*/ 18118 h 22404"/>
                <a:gd name="connsiteX7" fmla="*/ 625 w 10000"/>
                <a:gd name="connsiteY7" fmla="*/ 18118 h 22404"/>
                <a:gd name="connsiteX8" fmla="*/ 568 w 10000"/>
                <a:gd name="connsiteY8" fmla="*/ 379 h 22404"/>
                <a:gd name="connsiteX0" fmla="*/ 568 w 10000"/>
                <a:gd name="connsiteY0" fmla="*/ 1059 h 23084"/>
                <a:gd name="connsiteX1" fmla="*/ 8537 w 10000"/>
                <a:gd name="connsiteY1" fmla="*/ 1475 h 23084"/>
                <a:gd name="connsiteX2" fmla="*/ 8884 w 10000"/>
                <a:gd name="connsiteY2" fmla="*/ 19036 h 23084"/>
                <a:gd name="connsiteX3" fmla="*/ 10000 w 10000"/>
                <a:gd name="connsiteY3" fmla="*/ 23084 h 23084"/>
                <a:gd name="connsiteX4" fmla="*/ 0 w 10000"/>
                <a:gd name="connsiteY4" fmla="*/ 22798 h 23084"/>
                <a:gd name="connsiteX5" fmla="*/ 625 w 10000"/>
                <a:gd name="connsiteY5" fmla="*/ 19132 h 23084"/>
                <a:gd name="connsiteX6" fmla="*/ 625 w 10000"/>
                <a:gd name="connsiteY6" fmla="*/ 18798 h 23084"/>
                <a:gd name="connsiteX7" fmla="*/ 625 w 10000"/>
                <a:gd name="connsiteY7" fmla="*/ 18798 h 23084"/>
                <a:gd name="connsiteX8" fmla="*/ 568 w 10000"/>
                <a:gd name="connsiteY8" fmla="*/ 1059 h 23084"/>
                <a:gd name="connsiteX0" fmla="*/ 511 w 10000"/>
                <a:gd name="connsiteY0" fmla="*/ 853 h 22995"/>
                <a:gd name="connsiteX1" fmla="*/ 8537 w 10000"/>
                <a:gd name="connsiteY1" fmla="*/ 1386 h 22995"/>
                <a:gd name="connsiteX2" fmla="*/ 8884 w 10000"/>
                <a:gd name="connsiteY2" fmla="*/ 18947 h 22995"/>
                <a:gd name="connsiteX3" fmla="*/ 10000 w 10000"/>
                <a:gd name="connsiteY3" fmla="*/ 22995 h 22995"/>
                <a:gd name="connsiteX4" fmla="*/ 0 w 10000"/>
                <a:gd name="connsiteY4" fmla="*/ 22709 h 22995"/>
                <a:gd name="connsiteX5" fmla="*/ 625 w 10000"/>
                <a:gd name="connsiteY5" fmla="*/ 19043 h 22995"/>
                <a:gd name="connsiteX6" fmla="*/ 625 w 10000"/>
                <a:gd name="connsiteY6" fmla="*/ 18709 h 22995"/>
                <a:gd name="connsiteX7" fmla="*/ 625 w 10000"/>
                <a:gd name="connsiteY7" fmla="*/ 18709 h 22995"/>
                <a:gd name="connsiteX8" fmla="*/ 511 w 10000"/>
                <a:gd name="connsiteY8" fmla="*/ 853 h 22995"/>
                <a:gd name="connsiteX0" fmla="*/ 511 w 10000"/>
                <a:gd name="connsiteY0" fmla="*/ 853 h 22995"/>
                <a:gd name="connsiteX1" fmla="*/ 8537 w 10000"/>
                <a:gd name="connsiteY1" fmla="*/ 1386 h 22995"/>
                <a:gd name="connsiteX2" fmla="*/ 8884 w 10000"/>
                <a:gd name="connsiteY2" fmla="*/ 18947 h 22995"/>
                <a:gd name="connsiteX3" fmla="*/ 10000 w 10000"/>
                <a:gd name="connsiteY3" fmla="*/ 22995 h 22995"/>
                <a:gd name="connsiteX4" fmla="*/ 0 w 10000"/>
                <a:gd name="connsiteY4" fmla="*/ 22709 h 22995"/>
                <a:gd name="connsiteX5" fmla="*/ 625 w 10000"/>
                <a:gd name="connsiteY5" fmla="*/ 19043 h 22995"/>
                <a:gd name="connsiteX6" fmla="*/ 625 w 10000"/>
                <a:gd name="connsiteY6" fmla="*/ 18709 h 22995"/>
                <a:gd name="connsiteX7" fmla="*/ 625 w 10000"/>
                <a:gd name="connsiteY7" fmla="*/ 18709 h 22995"/>
                <a:gd name="connsiteX8" fmla="*/ 511 w 10000"/>
                <a:gd name="connsiteY8" fmla="*/ 853 h 22995"/>
                <a:gd name="connsiteX0" fmla="*/ 511 w 10000"/>
                <a:gd name="connsiteY0" fmla="*/ 1226 h 23368"/>
                <a:gd name="connsiteX1" fmla="*/ 8537 w 10000"/>
                <a:gd name="connsiteY1" fmla="*/ 1759 h 23368"/>
                <a:gd name="connsiteX2" fmla="*/ 8884 w 10000"/>
                <a:gd name="connsiteY2" fmla="*/ 19320 h 23368"/>
                <a:gd name="connsiteX3" fmla="*/ 10000 w 10000"/>
                <a:gd name="connsiteY3" fmla="*/ 23368 h 23368"/>
                <a:gd name="connsiteX4" fmla="*/ 0 w 10000"/>
                <a:gd name="connsiteY4" fmla="*/ 23082 h 23368"/>
                <a:gd name="connsiteX5" fmla="*/ 625 w 10000"/>
                <a:gd name="connsiteY5" fmla="*/ 19416 h 23368"/>
                <a:gd name="connsiteX6" fmla="*/ 625 w 10000"/>
                <a:gd name="connsiteY6" fmla="*/ 19082 h 23368"/>
                <a:gd name="connsiteX7" fmla="*/ 625 w 10000"/>
                <a:gd name="connsiteY7" fmla="*/ 19082 h 23368"/>
                <a:gd name="connsiteX8" fmla="*/ 511 w 10000"/>
                <a:gd name="connsiteY8" fmla="*/ 1226 h 23368"/>
                <a:gd name="connsiteX0" fmla="*/ 511 w 10000"/>
                <a:gd name="connsiteY0" fmla="*/ 1035 h 23177"/>
                <a:gd name="connsiteX1" fmla="*/ 8537 w 10000"/>
                <a:gd name="connsiteY1" fmla="*/ 1568 h 23177"/>
                <a:gd name="connsiteX2" fmla="*/ 8884 w 10000"/>
                <a:gd name="connsiteY2" fmla="*/ 19129 h 23177"/>
                <a:gd name="connsiteX3" fmla="*/ 10000 w 10000"/>
                <a:gd name="connsiteY3" fmla="*/ 23177 h 23177"/>
                <a:gd name="connsiteX4" fmla="*/ 0 w 10000"/>
                <a:gd name="connsiteY4" fmla="*/ 22891 h 23177"/>
                <a:gd name="connsiteX5" fmla="*/ 625 w 10000"/>
                <a:gd name="connsiteY5" fmla="*/ 19225 h 23177"/>
                <a:gd name="connsiteX6" fmla="*/ 625 w 10000"/>
                <a:gd name="connsiteY6" fmla="*/ 18891 h 23177"/>
                <a:gd name="connsiteX7" fmla="*/ 625 w 10000"/>
                <a:gd name="connsiteY7" fmla="*/ 18891 h 23177"/>
                <a:gd name="connsiteX8" fmla="*/ 511 w 10000"/>
                <a:gd name="connsiteY8" fmla="*/ 1035 h 2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23177">
                  <a:moveTo>
                    <a:pt x="511" y="1035"/>
                  </a:moveTo>
                  <a:cubicBezTo>
                    <a:pt x="8725" y="138"/>
                    <a:pt x="8331" y="-980"/>
                    <a:pt x="8537" y="1568"/>
                  </a:cubicBezTo>
                  <a:cubicBezTo>
                    <a:pt x="8805" y="4880"/>
                    <a:pt x="8640" y="15528"/>
                    <a:pt x="8884" y="19129"/>
                  </a:cubicBezTo>
                  <a:cubicBezTo>
                    <a:pt x="9128" y="22730"/>
                    <a:pt x="9554" y="22415"/>
                    <a:pt x="10000" y="23177"/>
                  </a:cubicBezTo>
                  <a:cubicBezTo>
                    <a:pt x="6205" y="21129"/>
                    <a:pt x="0" y="22891"/>
                    <a:pt x="0" y="22891"/>
                  </a:cubicBezTo>
                  <a:cubicBezTo>
                    <a:pt x="223" y="21796"/>
                    <a:pt x="446" y="20558"/>
                    <a:pt x="625" y="19225"/>
                  </a:cubicBezTo>
                  <a:lnTo>
                    <a:pt x="625" y="18891"/>
                  </a:lnTo>
                  <a:lnTo>
                    <a:pt x="625" y="18891"/>
                  </a:lnTo>
                  <a:lnTo>
                    <a:pt x="511" y="1035"/>
                  </a:lnTo>
                  <a:close/>
                </a:path>
              </a:pathLst>
            </a:custGeom>
            <a:grp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0" name="išlîḓe"/>
            <p:cNvGrpSpPr/>
            <p:nvPr/>
          </p:nvGrpSpPr>
          <p:grpSpPr>
            <a:xfrm>
              <a:off x="2917552" y="2844650"/>
              <a:ext cx="3369080" cy="2295243"/>
              <a:chOff x="3759201" y="1797050"/>
              <a:chExt cx="4711700" cy="3209925"/>
            </a:xfrm>
            <a:grpFill/>
          </p:grpSpPr>
          <p:sp>
            <p:nvSpPr>
              <p:cNvPr id="29" name="íṥ1ídê"/>
              <p:cNvSpPr/>
              <p:nvPr/>
            </p:nvSpPr>
            <p:spPr bwMode="auto">
              <a:xfrm>
                <a:off x="6619876" y="2968625"/>
                <a:ext cx="184150" cy="247650"/>
              </a:xfrm>
              <a:custGeom>
                <a:avLst/>
                <a:gdLst>
                  <a:gd name="T0" fmla="*/ 19 w 49"/>
                  <a:gd name="T1" fmla="*/ 21 h 66"/>
                  <a:gd name="T2" fmla="*/ 9 w 49"/>
                  <a:gd name="T3" fmla="*/ 59 h 66"/>
                  <a:gd name="T4" fmla="*/ 29 w 49"/>
                  <a:gd name="T5" fmla="*/ 43 h 66"/>
                  <a:gd name="T6" fmla="*/ 45 w 49"/>
                  <a:gd name="T7" fmla="*/ 12 h 66"/>
                  <a:gd name="T8" fmla="*/ 19 w 49"/>
                  <a:gd name="T9" fmla="*/ 21 h 66"/>
                </a:gdLst>
                <a:ahLst/>
                <a:cxnLst>
                  <a:cxn ang="0">
                    <a:pos x="T0" y="T1"/>
                  </a:cxn>
                  <a:cxn ang="0">
                    <a:pos x="T2" y="T3"/>
                  </a:cxn>
                  <a:cxn ang="0">
                    <a:pos x="T4" y="T5"/>
                  </a:cxn>
                  <a:cxn ang="0">
                    <a:pos x="T6" y="T7"/>
                  </a:cxn>
                  <a:cxn ang="0">
                    <a:pos x="T8" y="T9"/>
                  </a:cxn>
                </a:cxnLst>
                <a:rect l="0" t="0" r="r" b="b"/>
                <a:pathLst>
                  <a:path w="49" h="66">
                    <a:moveTo>
                      <a:pt x="19" y="21"/>
                    </a:moveTo>
                    <a:cubicBezTo>
                      <a:pt x="0" y="36"/>
                      <a:pt x="9" y="59"/>
                      <a:pt x="9" y="59"/>
                    </a:cubicBezTo>
                    <a:cubicBezTo>
                      <a:pt x="21" y="66"/>
                      <a:pt x="38" y="62"/>
                      <a:pt x="29" y="43"/>
                    </a:cubicBezTo>
                    <a:cubicBezTo>
                      <a:pt x="20" y="24"/>
                      <a:pt x="42" y="24"/>
                      <a:pt x="45" y="12"/>
                    </a:cubicBezTo>
                    <a:cubicBezTo>
                      <a:pt x="49" y="0"/>
                      <a:pt x="38" y="6"/>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ïsḻïde"/>
              <p:cNvSpPr/>
              <p:nvPr/>
            </p:nvSpPr>
            <p:spPr bwMode="auto">
              <a:xfrm>
                <a:off x="6718301" y="3559175"/>
                <a:ext cx="131763" cy="269875"/>
              </a:xfrm>
              <a:custGeom>
                <a:avLst/>
                <a:gdLst>
                  <a:gd name="T0" fmla="*/ 12 w 35"/>
                  <a:gd name="T1" fmla="*/ 60 h 72"/>
                  <a:gd name="T2" fmla="*/ 29 w 35"/>
                  <a:gd name="T3" fmla="*/ 45 h 72"/>
                  <a:gd name="T4" fmla="*/ 11 w 35"/>
                  <a:gd name="T5" fmla="*/ 2 h 72"/>
                  <a:gd name="T6" fmla="*/ 13 w 35"/>
                  <a:gd name="T7" fmla="*/ 22 h 72"/>
                  <a:gd name="T8" fmla="*/ 12 w 35"/>
                  <a:gd name="T9" fmla="*/ 60 h 72"/>
                </a:gdLst>
                <a:ahLst/>
                <a:cxnLst>
                  <a:cxn ang="0">
                    <a:pos x="T0" y="T1"/>
                  </a:cxn>
                  <a:cxn ang="0">
                    <a:pos x="T2" y="T3"/>
                  </a:cxn>
                  <a:cxn ang="0">
                    <a:pos x="T4" y="T5"/>
                  </a:cxn>
                  <a:cxn ang="0">
                    <a:pos x="T6" y="T7"/>
                  </a:cxn>
                  <a:cxn ang="0">
                    <a:pos x="T8" y="T9"/>
                  </a:cxn>
                </a:cxnLst>
                <a:rect l="0" t="0" r="r" b="b"/>
                <a:pathLst>
                  <a:path w="35" h="72">
                    <a:moveTo>
                      <a:pt x="12" y="60"/>
                    </a:moveTo>
                    <a:cubicBezTo>
                      <a:pt x="21" y="72"/>
                      <a:pt x="24" y="60"/>
                      <a:pt x="29" y="45"/>
                    </a:cubicBezTo>
                    <a:cubicBezTo>
                      <a:pt x="35" y="31"/>
                      <a:pt x="22" y="0"/>
                      <a:pt x="11" y="2"/>
                    </a:cubicBezTo>
                    <a:cubicBezTo>
                      <a:pt x="0" y="5"/>
                      <a:pt x="13" y="22"/>
                      <a:pt x="13" y="22"/>
                    </a:cubicBezTo>
                    <a:cubicBezTo>
                      <a:pt x="15" y="42"/>
                      <a:pt x="3" y="48"/>
                      <a:pt x="1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7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îṣľiḓê"/>
              <p:cNvSpPr/>
              <p:nvPr/>
            </p:nvSpPr>
            <p:spPr bwMode="auto">
              <a:xfrm>
                <a:off x="7150101" y="3836988"/>
                <a:ext cx="298450" cy="477838"/>
              </a:xfrm>
              <a:custGeom>
                <a:avLst/>
                <a:gdLst>
                  <a:gd name="T0" fmla="*/ 62 w 79"/>
                  <a:gd name="T1" fmla="*/ 3 h 127"/>
                  <a:gd name="T2" fmla="*/ 37 w 79"/>
                  <a:gd name="T3" fmla="*/ 50 h 127"/>
                  <a:gd name="T4" fmla="*/ 6 w 79"/>
                  <a:gd name="T5" fmla="*/ 94 h 127"/>
                  <a:gd name="T6" fmla="*/ 22 w 79"/>
                  <a:gd name="T7" fmla="*/ 91 h 127"/>
                  <a:gd name="T8" fmla="*/ 45 w 79"/>
                  <a:gd name="T9" fmla="*/ 71 h 127"/>
                  <a:gd name="T10" fmla="*/ 63 w 79"/>
                  <a:gd name="T11" fmla="*/ 15 h 127"/>
                  <a:gd name="T12" fmla="*/ 62 w 79"/>
                  <a:gd name="T13" fmla="*/ 3 h 127"/>
                </a:gdLst>
                <a:ahLst/>
                <a:cxnLst>
                  <a:cxn ang="0">
                    <a:pos x="T0" y="T1"/>
                  </a:cxn>
                  <a:cxn ang="0">
                    <a:pos x="T2" y="T3"/>
                  </a:cxn>
                  <a:cxn ang="0">
                    <a:pos x="T4" y="T5"/>
                  </a:cxn>
                  <a:cxn ang="0">
                    <a:pos x="T6" y="T7"/>
                  </a:cxn>
                  <a:cxn ang="0">
                    <a:pos x="T8" y="T9"/>
                  </a:cxn>
                  <a:cxn ang="0">
                    <a:pos x="T10" y="T11"/>
                  </a:cxn>
                  <a:cxn ang="0">
                    <a:pos x="T12" y="T13"/>
                  </a:cxn>
                </a:cxnLst>
                <a:rect l="0" t="0" r="r" b="b"/>
                <a:pathLst>
                  <a:path w="79" h="127">
                    <a:moveTo>
                      <a:pt x="62" y="3"/>
                    </a:moveTo>
                    <a:cubicBezTo>
                      <a:pt x="62" y="3"/>
                      <a:pt x="36" y="30"/>
                      <a:pt x="37" y="50"/>
                    </a:cubicBezTo>
                    <a:cubicBezTo>
                      <a:pt x="39" y="71"/>
                      <a:pt x="11" y="61"/>
                      <a:pt x="6" y="94"/>
                    </a:cubicBezTo>
                    <a:cubicBezTo>
                      <a:pt x="0" y="127"/>
                      <a:pt x="17" y="94"/>
                      <a:pt x="22" y="91"/>
                    </a:cubicBezTo>
                    <a:cubicBezTo>
                      <a:pt x="28" y="88"/>
                      <a:pt x="37" y="79"/>
                      <a:pt x="45" y="71"/>
                    </a:cubicBezTo>
                    <a:cubicBezTo>
                      <a:pt x="53" y="64"/>
                      <a:pt x="46" y="31"/>
                      <a:pt x="63" y="15"/>
                    </a:cubicBezTo>
                    <a:cubicBezTo>
                      <a:pt x="79" y="0"/>
                      <a:pt x="66" y="4"/>
                      <a:pt x="6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íšľïḑè"/>
              <p:cNvSpPr/>
              <p:nvPr/>
            </p:nvSpPr>
            <p:spPr bwMode="auto">
              <a:xfrm>
                <a:off x="7831138" y="3001963"/>
                <a:ext cx="112713" cy="346075"/>
              </a:xfrm>
              <a:custGeom>
                <a:avLst/>
                <a:gdLst>
                  <a:gd name="T0" fmla="*/ 15 w 30"/>
                  <a:gd name="T1" fmla="*/ 92 h 92"/>
                  <a:gd name="T2" fmla="*/ 20 w 30"/>
                  <a:gd name="T3" fmla="*/ 18 h 92"/>
                  <a:gd name="T4" fmla="*/ 12 w 30"/>
                  <a:gd name="T5" fmla="*/ 19 h 92"/>
                  <a:gd name="T6" fmla="*/ 15 w 30"/>
                  <a:gd name="T7" fmla="*/ 92 h 92"/>
                </a:gdLst>
                <a:ahLst/>
                <a:cxnLst>
                  <a:cxn ang="0">
                    <a:pos x="T0" y="T1"/>
                  </a:cxn>
                  <a:cxn ang="0">
                    <a:pos x="T2" y="T3"/>
                  </a:cxn>
                  <a:cxn ang="0">
                    <a:pos x="T4" y="T5"/>
                  </a:cxn>
                  <a:cxn ang="0">
                    <a:pos x="T6" y="T7"/>
                  </a:cxn>
                </a:cxnLst>
                <a:rect l="0" t="0" r="r" b="b"/>
                <a:pathLst>
                  <a:path w="30" h="92">
                    <a:moveTo>
                      <a:pt x="15" y="92"/>
                    </a:moveTo>
                    <a:cubicBezTo>
                      <a:pt x="29" y="92"/>
                      <a:pt x="30" y="35"/>
                      <a:pt x="20" y="18"/>
                    </a:cubicBezTo>
                    <a:cubicBezTo>
                      <a:pt x="10" y="0"/>
                      <a:pt x="12" y="19"/>
                      <a:pt x="12" y="19"/>
                    </a:cubicBezTo>
                    <a:cubicBezTo>
                      <a:pt x="12" y="19"/>
                      <a:pt x="0" y="92"/>
                      <a:pt x="15"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77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iSḷïdê"/>
              <p:cNvSpPr/>
              <p:nvPr/>
            </p:nvSpPr>
            <p:spPr bwMode="auto">
              <a:xfrm>
                <a:off x="5537201" y="3949700"/>
                <a:ext cx="195263" cy="282575"/>
              </a:xfrm>
              <a:custGeom>
                <a:avLst/>
                <a:gdLst>
                  <a:gd name="T0" fmla="*/ 37 w 52"/>
                  <a:gd name="T1" fmla="*/ 72 h 75"/>
                  <a:gd name="T2" fmla="*/ 27 w 52"/>
                  <a:gd name="T3" fmla="*/ 37 h 75"/>
                  <a:gd name="T4" fmla="*/ 14 w 52"/>
                  <a:gd name="T5" fmla="*/ 1 h 75"/>
                  <a:gd name="T6" fmla="*/ 9 w 52"/>
                  <a:gd name="T7" fmla="*/ 35 h 75"/>
                  <a:gd name="T8" fmla="*/ 37 w 52"/>
                  <a:gd name="T9" fmla="*/ 72 h 75"/>
                </a:gdLst>
                <a:ahLst/>
                <a:cxnLst>
                  <a:cxn ang="0">
                    <a:pos x="T0" y="T1"/>
                  </a:cxn>
                  <a:cxn ang="0">
                    <a:pos x="T2" y="T3"/>
                  </a:cxn>
                  <a:cxn ang="0">
                    <a:pos x="T4" y="T5"/>
                  </a:cxn>
                  <a:cxn ang="0">
                    <a:pos x="T6" y="T7"/>
                  </a:cxn>
                  <a:cxn ang="0">
                    <a:pos x="T8" y="T9"/>
                  </a:cxn>
                </a:cxnLst>
                <a:rect l="0" t="0" r="r" b="b"/>
                <a:pathLst>
                  <a:path w="52" h="75">
                    <a:moveTo>
                      <a:pt x="37" y="72"/>
                    </a:moveTo>
                    <a:cubicBezTo>
                      <a:pt x="52" y="75"/>
                      <a:pt x="32" y="51"/>
                      <a:pt x="27" y="37"/>
                    </a:cubicBezTo>
                    <a:cubicBezTo>
                      <a:pt x="21" y="23"/>
                      <a:pt x="27" y="0"/>
                      <a:pt x="14" y="1"/>
                    </a:cubicBezTo>
                    <a:cubicBezTo>
                      <a:pt x="0" y="2"/>
                      <a:pt x="9" y="35"/>
                      <a:pt x="9" y="35"/>
                    </a:cubicBezTo>
                    <a:cubicBezTo>
                      <a:pt x="9" y="47"/>
                      <a:pt x="21" y="69"/>
                      <a:pt x="37"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5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íṩ1ïḍê"/>
              <p:cNvSpPr/>
              <p:nvPr/>
            </p:nvSpPr>
            <p:spPr bwMode="auto">
              <a:xfrm>
                <a:off x="3759201" y="1797050"/>
                <a:ext cx="4711700" cy="3209925"/>
              </a:xfrm>
              <a:custGeom>
                <a:avLst/>
                <a:gdLst>
                  <a:gd name="T0" fmla="*/ 704 w 1253"/>
                  <a:gd name="T1" fmla="*/ 23 h 853"/>
                  <a:gd name="T2" fmla="*/ 114 w 1253"/>
                  <a:gd name="T3" fmla="*/ 281 h 853"/>
                  <a:gd name="T4" fmla="*/ 353 w 1253"/>
                  <a:gd name="T5" fmla="*/ 807 h 853"/>
                  <a:gd name="T6" fmla="*/ 1125 w 1253"/>
                  <a:gd name="T7" fmla="*/ 674 h 853"/>
                  <a:gd name="T8" fmla="*/ 944 w 1253"/>
                  <a:gd name="T9" fmla="*/ 124 h 853"/>
                  <a:gd name="T10" fmla="*/ 790 w 1253"/>
                  <a:gd name="T11" fmla="*/ 258 h 853"/>
                  <a:gd name="T12" fmla="*/ 620 w 1253"/>
                  <a:gd name="T13" fmla="*/ 270 h 853"/>
                  <a:gd name="T14" fmla="*/ 716 w 1253"/>
                  <a:gd name="T15" fmla="*/ 105 h 853"/>
                  <a:gd name="T16" fmla="*/ 642 w 1253"/>
                  <a:gd name="T17" fmla="*/ 146 h 853"/>
                  <a:gd name="T18" fmla="*/ 620 w 1253"/>
                  <a:gd name="T19" fmla="*/ 318 h 853"/>
                  <a:gd name="T20" fmla="*/ 451 w 1253"/>
                  <a:gd name="T21" fmla="*/ 254 h 853"/>
                  <a:gd name="T22" fmla="*/ 498 w 1253"/>
                  <a:gd name="T23" fmla="*/ 119 h 853"/>
                  <a:gd name="T24" fmla="*/ 567 w 1253"/>
                  <a:gd name="T25" fmla="*/ 429 h 853"/>
                  <a:gd name="T26" fmla="*/ 170 w 1253"/>
                  <a:gd name="T27" fmla="*/ 420 h 853"/>
                  <a:gd name="T28" fmla="*/ 353 w 1253"/>
                  <a:gd name="T29" fmla="*/ 503 h 853"/>
                  <a:gd name="T30" fmla="*/ 302 w 1253"/>
                  <a:gd name="T31" fmla="*/ 418 h 853"/>
                  <a:gd name="T32" fmla="*/ 222 w 1253"/>
                  <a:gd name="T33" fmla="*/ 344 h 853"/>
                  <a:gd name="T34" fmla="*/ 275 w 1253"/>
                  <a:gd name="T35" fmla="*/ 321 h 853"/>
                  <a:gd name="T36" fmla="*/ 381 w 1253"/>
                  <a:gd name="T37" fmla="*/ 436 h 853"/>
                  <a:gd name="T38" fmla="*/ 307 w 1253"/>
                  <a:gd name="T39" fmla="*/ 188 h 853"/>
                  <a:gd name="T40" fmla="*/ 471 w 1253"/>
                  <a:gd name="T41" fmla="*/ 518 h 853"/>
                  <a:gd name="T42" fmla="*/ 557 w 1253"/>
                  <a:gd name="T43" fmla="*/ 64 h 853"/>
                  <a:gd name="T44" fmla="*/ 379 w 1253"/>
                  <a:gd name="T45" fmla="*/ 172 h 853"/>
                  <a:gd name="T46" fmla="*/ 381 w 1253"/>
                  <a:gd name="T47" fmla="*/ 102 h 853"/>
                  <a:gd name="T48" fmla="*/ 123 w 1253"/>
                  <a:gd name="T49" fmla="*/ 330 h 853"/>
                  <a:gd name="T50" fmla="*/ 71 w 1253"/>
                  <a:gd name="T51" fmla="*/ 401 h 853"/>
                  <a:gd name="T52" fmla="*/ 109 w 1253"/>
                  <a:gd name="T53" fmla="*/ 406 h 853"/>
                  <a:gd name="T54" fmla="*/ 156 w 1253"/>
                  <a:gd name="T55" fmla="*/ 488 h 853"/>
                  <a:gd name="T56" fmla="*/ 102 w 1253"/>
                  <a:gd name="T57" fmla="*/ 645 h 853"/>
                  <a:gd name="T58" fmla="*/ 288 w 1253"/>
                  <a:gd name="T59" fmla="*/ 720 h 853"/>
                  <a:gd name="T60" fmla="*/ 348 w 1253"/>
                  <a:gd name="T61" fmla="*/ 562 h 853"/>
                  <a:gd name="T62" fmla="*/ 239 w 1253"/>
                  <a:gd name="T63" fmla="*/ 660 h 853"/>
                  <a:gd name="T64" fmla="*/ 673 w 1253"/>
                  <a:gd name="T65" fmla="*/ 703 h 853"/>
                  <a:gd name="T66" fmla="*/ 697 w 1253"/>
                  <a:gd name="T67" fmla="*/ 754 h 853"/>
                  <a:gd name="T68" fmla="*/ 578 w 1253"/>
                  <a:gd name="T69" fmla="*/ 782 h 853"/>
                  <a:gd name="T70" fmla="*/ 482 w 1253"/>
                  <a:gd name="T71" fmla="*/ 565 h 853"/>
                  <a:gd name="T72" fmla="*/ 751 w 1253"/>
                  <a:gd name="T73" fmla="*/ 544 h 853"/>
                  <a:gd name="T74" fmla="*/ 818 w 1253"/>
                  <a:gd name="T75" fmla="*/ 422 h 853"/>
                  <a:gd name="T76" fmla="*/ 852 w 1253"/>
                  <a:gd name="T77" fmla="*/ 211 h 853"/>
                  <a:gd name="T78" fmla="*/ 712 w 1253"/>
                  <a:gd name="T79" fmla="*/ 359 h 853"/>
                  <a:gd name="T80" fmla="*/ 880 w 1253"/>
                  <a:gd name="T81" fmla="*/ 179 h 853"/>
                  <a:gd name="T82" fmla="*/ 989 w 1253"/>
                  <a:gd name="T83" fmla="*/ 169 h 853"/>
                  <a:gd name="T84" fmla="*/ 943 w 1253"/>
                  <a:gd name="T85" fmla="*/ 376 h 853"/>
                  <a:gd name="T86" fmla="*/ 1013 w 1253"/>
                  <a:gd name="T87" fmla="*/ 230 h 853"/>
                  <a:gd name="T88" fmla="*/ 1125 w 1253"/>
                  <a:gd name="T89" fmla="*/ 359 h 853"/>
                  <a:gd name="T90" fmla="*/ 981 w 1253"/>
                  <a:gd name="T91" fmla="*/ 489 h 853"/>
                  <a:gd name="T92" fmla="*/ 853 w 1253"/>
                  <a:gd name="T93" fmla="*/ 414 h 853"/>
                  <a:gd name="T94" fmla="*/ 679 w 1253"/>
                  <a:gd name="T95" fmla="*/ 545 h 853"/>
                  <a:gd name="T96" fmla="*/ 515 w 1253"/>
                  <a:gd name="T97" fmla="*/ 650 h 853"/>
                  <a:gd name="T98" fmla="*/ 493 w 1253"/>
                  <a:gd name="T99" fmla="*/ 680 h 853"/>
                  <a:gd name="T100" fmla="*/ 825 w 1253"/>
                  <a:gd name="T101" fmla="*/ 748 h 853"/>
                  <a:gd name="T102" fmla="*/ 896 w 1253"/>
                  <a:gd name="T103" fmla="*/ 599 h 853"/>
                  <a:gd name="T104" fmla="*/ 975 w 1253"/>
                  <a:gd name="T105" fmla="*/ 685 h 853"/>
                  <a:gd name="T106" fmla="*/ 1004 w 1253"/>
                  <a:gd name="T107" fmla="*/ 560 h 853"/>
                  <a:gd name="T108" fmla="*/ 1101 w 1253"/>
                  <a:gd name="T109" fmla="*/ 519 h 853"/>
                  <a:gd name="T110" fmla="*/ 1053 w 1253"/>
                  <a:gd name="T111" fmla="*/ 458 h 853"/>
                  <a:gd name="T112" fmla="*/ 1152 w 1253"/>
                  <a:gd name="T113" fmla="*/ 47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3" h="853">
                    <a:moveTo>
                      <a:pt x="1209" y="405"/>
                    </a:moveTo>
                    <a:cubicBezTo>
                      <a:pt x="1187" y="306"/>
                      <a:pt x="1141" y="290"/>
                      <a:pt x="1141" y="290"/>
                    </a:cubicBezTo>
                    <a:cubicBezTo>
                      <a:pt x="1097" y="204"/>
                      <a:pt x="1064" y="194"/>
                      <a:pt x="1041" y="163"/>
                    </a:cubicBezTo>
                    <a:cubicBezTo>
                      <a:pt x="1017" y="131"/>
                      <a:pt x="989" y="97"/>
                      <a:pt x="953" y="92"/>
                    </a:cubicBezTo>
                    <a:cubicBezTo>
                      <a:pt x="917" y="87"/>
                      <a:pt x="910" y="64"/>
                      <a:pt x="881" y="51"/>
                    </a:cubicBezTo>
                    <a:cubicBezTo>
                      <a:pt x="851" y="37"/>
                      <a:pt x="797" y="31"/>
                      <a:pt x="797" y="31"/>
                    </a:cubicBezTo>
                    <a:cubicBezTo>
                      <a:pt x="754" y="0"/>
                      <a:pt x="704" y="23"/>
                      <a:pt x="704" y="23"/>
                    </a:cubicBezTo>
                    <a:cubicBezTo>
                      <a:pt x="615" y="6"/>
                      <a:pt x="614" y="41"/>
                      <a:pt x="589" y="44"/>
                    </a:cubicBezTo>
                    <a:cubicBezTo>
                      <a:pt x="564" y="47"/>
                      <a:pt x="548" y="21"/>
                      <a:pt x="510" y="31"/>
                    </a:cubicBezTo>
                    <a:cubicBezTo>
                      <a:pt x="472" y="41"/>
                      <a:pt x="429" y="70"/>
                      <a:pt x="429" y="70"/>
                    </a:cubicBezTo>
                    <a:cubicBezTo>
                      <a:pt x="343" y="69"/>
                      <a:pt x="368" y="108"/>
                      <a:pt x="338" y="108"/>
                    </a:cubicBezTo>
                    <a:cubicBezTo>
                      <a:pt x="309" y="108"/>
                      <a:pt x="243" y="128"/>
                      <a:pt x="228" y="159"/>
                    </a:cubicBezTo>
                    <a:cubicBezTo>
                      <a:pt x="213" y="191"/>
                      <a:pt x="195" y="174"/>
                      <a:pt x="159" y="214"/>
                    </a:cubicBezTo>
                    <a:cubicBezTo>
                      <a:pt x="122" y="253"/>
                      <a:pt x="114" y="281"/>
                      <a:pt x="114" y="281"/>
                    </a:cubicBezTo>
                    <a:cubicBezTo>
                      <a:pt x="107" y="306"/>
                      <a:pt x="89" y="316"/>
                      <a:pt x="89" y="316"/>
                    </a:cubicBezTo>
                    <a:cubicBezTo>
                      <a:pt x="37" y="377"/>
                      <a:pt x="40" y="441"/>
                      <a:pt x="40" y="441"/>
                    </a:cubicBezTo>
                    <a:cubicBezTo>
                      <a:pt x="0" y="483"/>
                      <a:pt x="20" y="530"/>
                      <a:pt x="20" y="530"/>
                    </a:cubicBezTo>
                    <a:cubicBezTo>
                      <a:pt x="45" y="568"/>
                      <a:pt x="43" y="608"/>
                      <a:pt x="43" y="608"/>
                    </a:cubicBezTo>
                    <a:cubicBezTo>
                      <a:pt x="86" y="736"/>
                      <a:pt x="225" y="733"/>
                      <a:pt x="248" y="741"/>
                    </a:cubicBezTo>
                    <a:cubicBezTo>
                      <a:pt x="271" y="750"/>
                      <a:pt x="309" y="750"/>
                      <a:pt x="309" y="750"/>
                    </a:cubicBezTo>
                    <a:cubicBezTo>
                      <a:pt x="322" y="779"/>
                      <a:pt x="353" y="807"/>
                      <a:pt x="353" y="807"/>
                    </a:cubicBezTo>
                    <a:cubicBezTo>
                      <a:pt x="381" y="807"/>
                      <a:pt x="498" y="853"/>
                      <a:pt x="533" y="853"/>
                    </a:cubicBezTo>
                    <a:cubicBezTo>
                      <a:pt x="567" y="853"/>
                      <a:pt x="617" y="834"/>
                      <a:pt x="617" y="834"/>
                    </a:cubicBezTo>
                    <a:cubicBezTo>
                      <a:pt x="744" y="840"/>
                      <a:pt x="797" y="784"/>
                      <a:pt x="797" y="784"/>
                    </a:cubicBezTo>
                    <a:cubicBezTo>
                      <a:pt x="874" y="794"/>
                      <a:pt x="859" y="764"/>
                      <a:pt x="887" y="764"/>
                    </a:cubicBezTo>
                    <a:cubicBezTo>
                      <a:pt x="915" y="764"/>
                      <a:pt x="960" y="753"/>
                      <a:pt x="975" y="733"/>
                    </a:cubicBezTo>
                    <a:cubicBezTo>
                      <a:pt x="989" y="713"/>
                      <a:pt x="1009" y="712"/>
                      <a:pt x="1034" y="695"/>
                    </a:cubicBezTo>
                    <a:cubicBezTo>
                      <a:pt x="1059" y="679"/>
                      <a:pt x="1088" y="657"/>
                      <a:pt x="1125" y="674"/>
                    </a:cubicBezTo>
                    <a:cubicBezTo>
                      <a:pt x="1161" y="690"/>
                      <a:pt x="1179" y="675"/>
                      <a:pt x="1179" y="675"/>
                    </a:cubicBezTo>
                    <a:cubicBezTo>
                      <a:pt x="1253" y="591"/>
                      <a:pt x="1230" y="504"/>
                      <a:pt x="1209" y="405"/>
                    </a:cubicBezTo>
                    <a:close/>
                    <a:moveTo>
                      <a:pt x="805" y="77"/>
                    </a:moveTo>
                    <a:cubicBezTo>
                      <a:pt x="805" y="77"/>
                      <a:pt x="790" y="57"/>
                      <a:pt x="830" y="66"/>
                    </a:cubicBezTo>
                    <a:cubicBezTo>
                      <a:pt x="869" y="75"/>
                      <a:pt x="883" y="85"/>
                      <a:pt x="909" y="102"/>
                    </a:cubicBezTo>
                    <a:cubicBezTo>
                      <a:pt x="934" y="120"/>
                      <a:pt x="948" y="114"/>
                      <a:pt x="954" y="114"/>
                    </a:cubicBezTo>
                    <a:cubicBezTo>
                      <a:pt x="959" y="114"/>
                      <a:pt x="957" y="123"/>
                      <a:pt x="944" y="124"/>
                    </a:cubicBezTo>
                    <a:cubicBezTo>
                      <a:pt x="931" y="125"/>
                      <a:pt x="914" y="130"/>
                      <a:pt x="884" y="107"/>
                    </a:cubicBezTo>
                    <a:cubicBezTo>
                      <a:pt x="855" y="84"/>
                      <a:pt x="837" y="98"/>
                      <a:pt x="832" y="111"/>
                    </a:cubicBezTo>
                    <a:cubicBezTo>
                      <a:pt x="826" y="124"/>
                      <a:pt x="833" y="150"/>
                      <a:pt x="817" y="150"/>
                    </a:cubicBezTo>
                    <a:cubicBezTo>
                      <a:pt x="802" y="150"/>
                      <a:pt x="794" y="145"/>
                      <a:pt x="808" y="126"/>
                    </a:cubicBezTo>
                    <a:cubicBezTo>
                      <a:pt x="808" y="126"/>
                      <a:pt x="815" y="100"/>
                      <a:pt x="805" y="77"/>
                    </a:cubicBezTo>
                    <a:close/>
                    <a:moveTo>
                      <a:pt x="801" y="239"/>
                    </a:moveTo>
                    <a:cubicBezTo>
                      <a:pt x="810" y="245"/>
                      <a:pt x="790" y="258"/>
                      <a:pt x="790" y="258"/>
                    </a:cubicBezTo>
                    <a:cubicBezTo>
                      <a:pt x="776" y="261"/>
                      <a:pt x="770" y="262"/>
                      <a:pt x="749" y="281"/>
                    </a:cubicBezTo>
                    <a:cubicBezTo>
                      <a:pt x="728" y="301"/>
                      <a:pt x="705" y="291"/>
                      <a:pt x="695" y="276"/>
                    </a:cubicBezTo>
                    <a:cubicBezTo>
                      <a:pt x="686" y="261"/>
                      <a:pt x="679" y="263"/>
                      <a:pt x="679" y="263"/>
                    </a:cubicBezTo>
                    <a:cubicBezTo>
                      <a:pt x="668" y="269"/>
                      <a:pt x="687" y="287"/>
                      <a:pt x="687" y="287"/>
                    </a:cubicBezTo>
                    <a:cubicBezTo>
                      <a:pt x="694" y="292"/>
                      <a:pt x="706" y="295"/>
                      <a:pt x="706" y="328"/>
                    </a:cubicBezTo>
                    <a:cubicBezTo>
                      <a:pt x="706" y="361"/>
                      <a:pt x="656" y="397"/>
                      <a:pt x="649" y="352"/>
                    </a:cubicBezTo>
                    <a:cubicBezTo>
                      <a:pt x="643" y="307"/>
                      <a:pt x="624" y="307"/>
                      <a:pt x="620" y="270"/>
                    </a:cubicBezTo>
                    <a:cubicBezTo>
                      <a:pt x="615" y="234"/>
                      <a:pt x="649" y="164"/>
                      <a:pt x="695" y="148"/>
                    </a:cubicBezTo>
                    <a:cubicBezTo>
                      <a:pt x="742" y="133"/>
                      <a:pt x="808" y="155"/>
                      <a:pt x="794" y="170"/>
                    </a:cubicBezTo>
                    <a:cubicBezTo>
                      <a:pt x="781" y="186"/>
                      <a:pt x="792" y="232"/>
                      <a:pt x="801" y="239"/>
                    </a:cubicBezTo>
                    <a:close/>
                    <a:moveTo>
                      <a:pt x="587" y="90"/>
                    </a:moveTo>
                    <a:cubicBezTo>
                      <a:pt x="606" y="78"/>
                      <a:pt x="619" y="35"/>
                      <a:pt x="690" y="50"/>
                    </a:cubicBezTo>
                    <a:cubicBezTo>
                      <a:pt x="690" y="50"/>
                      <a:pt x="719" y="56"/>
                      <a:pt x="711" y="83"/>
                    </a:cubicBezTo>
                    <a:cubicBezTo>
                      <a:pt x="711" y="83"/>
                      <a:pt x="698" y="105"/>
                      <a:pt x="716" y="105"/>
                    </a:cubicBezTo>
                    <a:cubicBezTo>
                      <a:pt x="735" y="105"/>
                      <a:pt x="750" y="80"/>
                      <a:pt x="734" y="59"/>
                    </a:cubicBezTo>
                    <a:cubicBezTo>
                      <a:pt x="734" y="59"/>
                      <a:pt x="722" y="43"/>
                      <a:pt x="747" y="44"/>
                    </a:cubicBezTo>
                    <a:cubicBezTo>
                      <a:pt x="772" y="45"/>
                      <a:pt x="792" y="69"/>
                      <a:pt x="792" y="105"/>
                    </a:cubicBezTo>
                    <a:cubicBezTo>
                      <a:pt x="792" y="105"/>
                      <a:pt x="801" y="136"/>
                      <a:pt x="764" y="121"/>
                    </a:cubicBezTo>
                    <a:cubicBezTo>
                      <a:pt x="764" y="121"/>
                      <a:pt x="723" y="108"/>
                      <a:pt x="699" y="123"/>
                    </a:cubicBezTo>
                    <a:cubicBezTo>
                      <a:pt x="675" y="139"/>
                      <a:pt x="657" y="139"/>
                      <a:pt x="636" y="133"/>
                    </a:cubicBezTo>
                    <a:cubicBezTo>
                      <a:pt x="636" y="133"/>
                      <a:pt x="626" y="143"/>
                      <a:pt x="642" y="146"/>
                    </a:cubicBezTo>
                    <a:cubicBezTo>
                      <a:pt x="642" y="146"/>
                      <a:pt x="667" y="157"/>
                      <a:pt x="653" y="161"/>
                    </a:cubicBezTo>
                    <a:cubicBezTo>
                      <a:pt x="638" y="164"/>
                      <a:pt x="619" y="168"/>
                      <a:pt x="625" y="206"/>
                    </a:cubicBezTo>
                    <a:cubicBezTo>
                      <a:pt x="625" y="206"/>
                      <a:pt x="612" y="219"/>
                      <a:pt x="601" y="192"/>
                    </a:cubicBezTo>
                    <a:cubicBezTo>
                      <a:pt x="601" y="192"/>
                      <a:pt x="600" y="177"/>
                      <a:pt x="593" y="172"/>
                    </a:cubicBezTo>
                    <a:cubicBezTo>
                      <a:pt x="587" y="166"/>
                      <a:pt x="578" y="178"/>
                      <a:pt x="587" y="198"/>
                    </a:cubicBezTo>
                    <a:cubicBezTo>
                      <a:pt x="595" y="218"/>
                      <a:pt x="603" y="220"/>
                      <a:pt x="602" y="242"/>
                    </a:cubicBezTo>
                    <a:cubicBezTo>
                      <a:pt x="601" y="264"/>
                      <a:pt x="605" y="295"/>
                      <a:pt x="620" y="318"/>
                    </a:cubicBezTo>
                    <a:cubicBezTo>
                      <a:pt x="634" y="341"/>
                      <a:pt x="627" y="355"/>
                      <a:pt x="633" y="364"/>
                    </a:cubicBezTo>
                    <a:cubicBezTo>
                      <a:pt x="638" y="373"/>
                      <a:pt x="671" y="394"/>
                      <a:pt x="665" y="420"/>
                    </a:cubicBezTo>
                    <a:cubicBezTo>
                      <a:pt x="658" y="446"/>
                      <a:pt x="646" y="472"/>
                      <a:pt x="612" y="472"/>
                    </a:cubicBezTo>
                    <a:cubicBezTo>
                      <a:pt x="578" y="472"/>
                      <a:pt x="567" y="489"/>
                      <a:pt x="545" y="495"/>
                    </a:cubicBezTo>
                    <a:cubicBezTo>
                      <a:pt x="523" y="500"/>
                      <a:pt x="468" y="486"/>
                      <a:pt x="469" y="390"/>
                    </a:cubicBezTo>
                    <a:cubicBezTo>
                      <a:pt x="469" y="390"/>
                      <a:pt x="471" y="354"/>
                      <a:pt x="443" y="298"/>
                    </a:cubicBezTo>
                    <a:cubicBezTo>
                      <a:pt x="443" y="298"/>
                      <a:pt x="438" y="262"/>
                      <a:pt x="451" y="254"/>
                    </a:cubicBezTo>
                    <a:cubicBezTo>
                      <a:pt x="451" y="254"/>
                      <a:pt x="458" y="218"/>
                      <a:pt x="437" y="214"/>
                    </a:cubicBezTo>
                    <a:cubicBezTo>
                      <a:pt x="437" y="214"/>
                      <a:pt x="429" y="223"/>
                      <a:pt x="435" y="231"/>
                    </a:cubicBezTo>
                    <a:cubicBezTo>
                      <a:pt x="440" y="239"/>
                      <a:pt x="438" y="248"/>
                      <a:pt x="431" y="255"/>
                    </a:cubicBezTo>
                    <a:cubicBezTo>
                      <a:pt x="423" y="262"/>
                      <a:pt x="428" y="280"/>
                      <a:pt x="424" y="280"/>
                    </a:cubicBezTo>
                    <a:cubicBezTo>
                      <a:pt x="424" y="280"/>
                      <a:pt x="405" y="284"/>
                      <a:pt x="417" y="240"/>
                    </a:cubicBezTo>
                    <a:cubicBezTo>
                      <a:pt x="417" y="240"/>
                      <a:pt x="411" y="198"/>
                      <a:pt x="432" y="189"/>
                    </a:cubicBezTo>
                    <a:cubicBezTo>
                      <a:pt x="453" y="180"/>
                      <a:pt x="475" y="167"/>
                      <a:pt x="498" y="119"/>
                    </a:cubicBezTo>
                    <a:cubicBezTo>
                      <a:pt x="498" y="119"/>
                      <a:pt x="538" y="81"/>
                      <a:pt x="555" y="114"/>
                    </a:cubicBezTo>
                    <a:cubicBezTo>
                      <a:pt x="555" y="114"/>
                      <a:pt x="564" y="133"/>
                      <a:pt x="545" y="161"/>
                    </a:cubicBezTo>
                    <a:cubicBezTo>
                      <a:pt x="526" y="188"/>
                      <a:pt x="528" y="194"/>
                      <a:pt x="529" y="211"/>
                    </a:cubicBezTo>
                    <a:cubicBezTo>
                      <a:pt x="529" y="211"/>
                      <a:pt x="499" y="237"/>
                      <a:pt x="498" y="252"/>
                    </a:cubicBezTo>
                    <a:cubicBezTo>
                      <a:pt x="497" y="266"/>
                      <a:pt x="497" y="297"/>
                      <a:pt x="512" y="311"/>
                    </a:cubicBezTo>
                    <a:cubicBezTo>
                      <a:pt x="512" y="311"/>
                      <a:pt x="514" y="366"/>
                      <a:pt x="527" y="391"/>
                    </a:cubicBezTo>
                    <a:cubicBezTo>
                      <a:pt x="540" y="417"/>
                      <a:pt x="545" y="430"/>
                      <a:pt x="567" y="429"/>
                    </a:cubicBezTo>
                    <a:cubicBezTo>
                      <a:pt x="567" y="429"/>
                      <a:pt x="575" y="424"/>
                      <a:pt x="549" y="406"/>
                    </a:cubicBezTo>
                    <a:cubicBezTo>
                      <a:pt x="549" y="406"/>
                      <a:pt x="534" y="398"/>
                      <a:pt x="528" y="311"/>
                    </a:cubicBezTo>
                    <a:cubicBezTo>
                      <a:pt x="528" y="311"/>
                      <a:pt x="497" y="269"/>
                      <a:pt x="536" y="235"/>
                    </a:cubicBezTo>
                    <a:cubicBezTo>
                      <a:pt x="536" y="235"/>
                      <a:pt x="557" y="214"/>
                      <a:pt x="555" y="192"/>
                    </a:cubicBezTo>
                    <a:cubicBezTo>
                      <a:pt x="555" y="192"/>
                      <a:pt x="558" y="167"/>
                      <a:pt x="575" y="158"/>
                    </a:cubicBezTo>
                    <a:cubicBezTo>
                      <a:pt x="575" y="158"/>
                      <a:pt x="567" y="102"/>
                      <a:pt x="587" y="90"/>
                    </a:cubicBezTo>
                    <a:close/>
                    <a:moveTo>
                      <a:pt x="170" y="420"/>
                    </a:moveTo>
                    <a:cubicBezTo>
                      <a:pt x="170" y="420"/>
                      <a:pt x="140" y="464"/>
                      <a:pt x="136" y="424"/>
                    </a:cubicBezTo>
                    <a:cubicBezTo>
                      <a:pt x="136" y="424"/>
                      <a:pt x="169" y="376"/>
                      <a:pt x="193" y="376"/>
                    </a:cubicBezTo>
                    <a:cubicBezTo>
                      <a:pt x="217" y="376"/>
                      <a:pt x="244" y="420"/>
                      <a:pt x="231" y="466"/>
                    </a:cubicBezTo>
                    <a:cubicBezTo>
                      <a:pt x="231" y="466"/>
                      <a:pt x="221" y="497"/>
                      <a:pt x="244" y="464"/>
                    </a:cubicBezTo>
                    <a:cubicBezTo>
                      <a:pt x="244" y="464"/>
                      <a:pt x="256" y="436"/>
                      <a:pt x="250" y="422"/>
                    </a:cubicBezTo>
                    <a:cubicBezTo>
                      <a:pt x="250" y="422"/>
                      <a:pt x="262" y="417"/>
                      <a:pt x="286" y="455"/>
                    </a:cubicBezTo>
                    <a:cubicBezTo>
                      <a:pt x="309" y="494"/>
                      <a:pt x="329" y="500"/>
                      <a:pt x="353" y="503"/>
                    </a:cubicBezTo>
                    <a:cubicBezTo>
                      <a:pt x="376" y="507"/>
                      <a:pt x="392" y="536"/>
                      <a:pt x="392" y="547"/>
                    </a:cubicBezTo>
                    <a:cubicBezTo>
                      <a:pt x="392" y="558"/>
                      <a:pt x="366" y="550"/>
                      <a:pt x="342" y="540"/>
                    </a:cubicBezTo>
                    <a:cubicBezTo>
                      <a:pt x="317" y="530"/>
                      <a:pt x="300" y="503"/>
                      <a:pt x="243" y="517"/>
                    </a:cubicBezTo>
                    <a:cubicBezTo>
                      <a:pt x="186" y="530"/>
                      <a:pt x="150" y="457"/>
                      <a:pt x="190" y="425"/>
                    </a:cubicBezTo>
                    <a:cubicBezTo>
                      <a:pt x="190" y="425"/>
                      <a:pt x="189" y="405"/>
                      <a:pt x="170" y="420"/>
                    </a:cubicBezTo>
                    <a:close/>
                    <a:moveTo>
                      <a:pt x="343" y="479"/>
                    </a:moveTo>
                    <a:cubicBezTo>
                      <a:pt x="299" y="455"/>
                      <a:pt x="272" y="420"/>
                      <a:pt x="302" y="418"/>
                    </a:cubicBezTo>
                    <a:cubicBezTo>
                      <a:pt x="332" y="416"/>
                      <a:pt x="315" y="433"/>
                      <a:pt x="336" y="434"/>
                    </a:cubicBezTo>
                    <a:cubicBezTo>
                      <a:pt x="357" y="435"/>
                      <a:pt x="324" y="413"/>
                      <a:pt x="317" y="395"/>
                    </a:cubicBezTo>
                    <a:cubicBezTo>
                      <a:pt x="311" y="376"/>
                      <a:pt x="311" y="334"/>
                      <a:pt x="311" y="328"/>
                    </a:cubicBezTo>
                    <a:cubicBezTo>
                      <a:pt x="311" y="321"/>
                      <a:pt x="298" y="316"/>
                      <a:pt x="299" y="344"/>
                    </a:cubicBezTo>
                    <a:cubicBezTo>
                      <a:pt x="300" y="373"/>
                      <a:pt x="301" y="423"/>
                      <a:pt x="254" y="403"/>
                    </a:cubicBezTo>
                    <a:cubicBezTo>
                      <a:pt x="254" y="403"/>
                      <a:pt x="224" y="395"/>
                      <a:pt x="234" y="345"/>
                    </a:cubicBezTo>
                    <a:cubicBezTo>
                      <a:pt x="234" y="345"/>
                      <a:pt x="231" y="332"/>
                      <a:pt x="222" y="344"/>
                    </a:cubicBezTo>
                    <a:cubicBezTo>
                      <a:pt x="222" y="344"/>
                      <a:pt x="223" y="358"/>
                      <a:pt x="199" y="350"/>
                    </a:cubicBezTo>
                    <a:cubicBezTo>
                      <a:pt x="199" y="350"/>
                      <a:pt x="161" y="352"/>
                      <a:pt x="153" y="379"/>
                    </a:cubicBezTo>
                    <a:cubicBezTo>
                      <a:pt x="153" y="379"/>
                      <a:pt x="135" y="399"/>
                      <a:pt x="143" y="375"/>
                    </a:cubicBezTo>
                    <a:cubicBezTo>
                      <a:pt x="143" y="375"/>
                      <a:pt x="157" y="331"/>
                      <a:pt x="176" y="316"/>
                    </a:cubicBezTo>
                    <a:cubicBezTo>
                      <a:pt x="194" y="300"/>
                      <a:pt x="217" y="279"/>
                      <a:pt x="232" y="257"/>
                    </a:cubicBezTo>
                    <a:cubicBezTo>
                      <a:pt x="232" y="257"/>
                      <a:pt x="243" y="246"/>
                      <a:pt x="257" y="263"/>
                    </a:cubicBezTo>
                    <a:cubicBezTo>
                      <a:pt x="271" y="279"/>
                      <a:pt x="284" y="283"/>
                      <a:pt x="275" y="321"/>
                    </a:cubicBezTo>
                    <a:cubicBezTo>
                      <a:pt x="265" y="359"/>
                      <a:pt x="265" y="374"/>
                      <a:pt x="276" y="358"/>
                    </a:cubicBezTo>
                    <a:cubicBezTo>
                      <a:pt x="287" y="343"/>
                      <a:pt x="293" y="287"/>
                      <a:pt x="326" y="285"/>
                    </a:cubicBezTo>
                    <a:cubicBezTo>
                      <a:pt x="359" y="283"/>
                      <a:pt x="364" y="291"/>
                      <a:pt x="353" y="320"/>
                    </a:cubicBezTo>
                    <a:cubicBezTo>
                      <a:pt x="342" y="348"/>
                      <a:pt x="353" y="356"/>
                      <a:pt x="362" y="332"/>
                    </a:cubicBezTo>
                    <a:cubicBezTo>
                      <a:pt x="372" y="308"/>
                      <a:pt x="376" y="273"/>
                      <a:pt x="415" y="295"/>
                    </a:cubicBezTo>
                    <a:cubicBezTo>
                      <a:pt x="415" y="295"/>
                      <a:pt x="431" y="317"/>
                      <a:pt x="411" y="336"/>
                    </a:cubicBezTo>
                    <a:cubicBezTo>
                      <a:pt x="391" y="356"/>
                      <a:pt x="381" y="410"/>
                      <a:pt x="381" y="436"/>
                    </a:cubicBezTo>
                    <a:cubicBezTo>
                      <a:pt x="381" y="463"/>
                      <a:pt x="387" y="503"/>
                      <a:pt x="343" y="479"/>
                    </a:cubicBezTo>
                    <a:close/>
                    <a:moveTo>
                      <a:pt x="337" y="252"/>
                    </a:moveTo>
                    <a:cubicBezTo>
                      <a:pt x="337" y="252"/>
                      <a:pt x="344" y="272"/>
                      <a:pt x="317" y="263"/>
                    </a:cubicBezTo>
                    <a:cubicBezTo>
                      <a:pt x="317" y="263"/>
                      <a:pt x="309" y="275"/>
                      <a:pt x="300" y="280"/>
                    </a:cubicBezTo>
                    <a:cubicBezTo>
                      <a:pt x="300" y="280"/>
                      <a:pt x="280" y="255"/>
                      <a:pt x="265" y="243"/>
                    </a:cubicBezTo>
                    <a:cubicBezTo>
                      <a:pt x="265" y="243"/>
                      <a:pt x="245" y="240"/>
                      <a:pt x="249" y="231"/>
                    </a:cubicBezTo>
                    <a:cubicBezTo>
                      <a:pt x="249" y="231"/>
                      <a:pt x="273" y="188"/>
                      <a:pt x="307" y="188"/>
                    </a:cubicBezTo>
                    <a:cubicBezTo>
                      <a:pt x="307" y="188"/>
                      <a:pt x="317" y="186"/>
                      <a:pt x="315" y="219"/>
                    </a:cubicBezTo>
                    <a:cubicBezTo>
                      <a:pt x="313" y="252"/>
                      <a:pt x="329" y="230"/>
                      <a:pt x="337" y="252"/>
                    </a:cubicBezTo>
                    <a:close/>
                    <a:moveTo>
                      <a:pt x="423" y="354"/>
                    </a:moveTo>
                    <a:cubicBezTo>
                      <a:pt x="437" y="336"/>
                      <a:pt x="448" y="348"/>
                      <a:pt x="446" y="366"/>
                    </a:cubicBezTo>
                    <a:cubicBezTo>
                      <a:pt x="444" y="384"/>
                      <a:pt x="449" y="414"/>
                      <a:pt x="464" y="456"/>
                    </a:cubicBezTo>
                    <a:cubicBezTo>
                      <a:pt x="478" y="498"/>
                      <a:pt x="459" y="507"/>
                      <a:pt x="459" y="507"/>
                    </a:cubicBezTo>
                    <a:cubicBezTo>
                      <a:pt x="449" y="536"/>
                      <a:pt x="471" y="518"/>
                      <a:pt x="471" y="518"/>
                    </a:cubicBezTo>
                    <a:cubicBezTo>
                      <a:pt x="475" y="505"/>
                      <a:pt x="490" y="491"/>
                      <a:pt x="490" y="491"/>
                    </a:cubicBezTo>
                    <a:cubicBezTo>
                      <a:pt x="518" y="498"/>
                      <a:pt x="492" y="530"/>
                      <a:pt x="492" y="530"/>
                    </a:cubicBezTo>
                    <a:cubicBezTo>
                      <a:pt x="442" y="556"/>
                      <a:pt x="408" y="530"/>
                      <a:pt x="408" y="530"/>
                    </a:cubicBezTo>
                    <a:cubicBezTo>
                      <a:pt x="370" y="466"/>
                      <a:pt x="423" y="354"/>
                      <a:pt x="423" y="354"/>
                    </a:cubicBezTo>
                    <a:close/>
                    <a:moveTo>
                      <a:pt x="434" y="90"/>
                    </a:moveTo>
                    <a:cubicBezTo>
                      <a:pt x="451" y="92"/>
                      <a:pt x="467" y="80"/>
                      <a:pt x="467" y="80"/>
                    </a:cubicBezTo>
                    <a:cubicBezTo>
                      <a:pt x="487" y="59"/>
                      <a:pt x="533" y="53"/>
                      <a:pt x="557" y="64"/>
                    </a:cubicBezTo>
                    <a:cubicBezTo>
                      <a:pt x="581" y="75"/>
                      <a:pt x="566" y="92"/>
                      <a:pt x="566" y="92"/>
                    </a:cubicBezTo>
                    <a:cubicBezTo>
                      <a:pt x="513" y="74"/>
                      <a:pt x="491" y="96"/>
                      <a:pt x="480" y="107"/>
                    </a:cubicBezTo>
                    <a:cubicBezTo>
                      <a:pt x="469" y="118"/>
                      <a:pt x="477" y="146"/>
                      <a:pt x="434" y="161"/>
                    </a:cubicBezTo>
                    <a:cubicBezTo>
                      <a:pt x="391" y="175"/>
                      <a:pt x="395" y="205"/>
                      <a:pt x="400" y="224"/>
                    </a:cubicBezTo>
                    <a:cubicBezTo>
                      <a:pt x="404" y="244"/>
                      <a:pt x="387" y="302"/>
                      <a:pt x="360" y="255"/>
                    </a:cubicBezTo>
                    <a:cubicBezTo>
                      <a:pt x="334" y="208"/>
                      <a:pt x="333" y="233"/>
                      <a:pt x="334" y="197"/>
                    </a:cubicBezTo>
                    <a:cubicBezTo>
                      <a:pt x="335" y="161"/>
                      <a:pt x="379" y="172"/>
                      <a:pt x="379" y="172"/>
                    </a:cubicBezTo>
                    <a:cubicBezTo>
                      <a:pt x="414" y="169"/>
                      <a:pt x="414" y="144"/>
                      <a:pt x="415" y="123"/>
                    </a:cubicBezTo>
                    <a:cubicBezTo>
                      <a:pt x="416" y="102"/>
                      <a:pt x="434" y="90"/>
                      <a:pt x="434" y="90"/>
                    </a:cubicBezTo>
                    <a:close/>
                    <a:moveTo>
                      <a:pt x="199" y="214"/>
                    </a:moveTo>
                    <a:cubicBezTo>
                      <a:pt x="200" y="211"/>
                      <a:pt x="195" y="207"/>
                      <a:pt x="217" y="203"/>
                    </a:cubicBezTo>
                    <a:cubicBezTo>
                      <a:pt x="239" y="200"/>
                      <a:pt x="245" y="181"/>
                      <a:pt x="245" y="181"/>
                    </a:cubicBezTo>
                    <a:cubicBezTo>
                      <a:pt x="282" y="125"/>
                      <a:pt x="356" y="130"/>
                      <a:pt x="356" y="130"/>
                    </a:cubicBezTo>
                    <a:cubicBezTo>
                      <a:pt x="362" y="119"/>
                      <a:pt x="381" y="102"/>
                      <a:pt x="381" y="102"/>
                    </a:cubicBezTo>
                    <a:cubicBezTo>
                      <a:pt x="402" y="88"/>
                      <a:pt x="405" y="98"/>
                      <a:pt x="405" y="98"/>
                    </a:cubicBezTo>
                    <a:cubicBezTo>
                      <a:pt x="398" y="100"/>
                      <a:pt x="397" y="116"/>
                      <a:pt x="397" y="116"/>
                    </a:cubicBezTo>
                    <a:cubicBezTo>
                      <a:pt x="401" y="152"/>
                      <a:pt x="375" y="151"/>
                      <a:pt x="375" y="151"/>
                    </a:cubicBezTo>
                    <a:cubicBezTo>
                      <a:pt x="344" y="150"/>
                      <a:pt x="315" y="166"/>
                      <a:pt x="315" y="166"/>
                    </a:cubicBezTo>
                    <a:cubicBezTo>
                      <a:pt x="220" y="196"/>
                      <a:pt x="247" y="228"/>
                      <a:pt x="222" y="239"/>
                    </a:cubicBezTo>
                    <a:cubicBezTo>
                      <a:pt x="196" y="250"/>
                      <a:pt x="199" y="214"/>
                      <a:pt x="199" y="214"/>
                    </a:cubicBezTo>
                    <a:close/>
                    <a:moveTo>
                      <a:pt x="123" y="330"/>
                    </a:moveTo>
                    <a:cubicBezTo>
                      <a:pt x="123" y="330"/>
                      <a:pt x="145" y="313"/>
                      <a:pt x="145" y="277"/>
                    </a:cubicBezTo>
                    <a:cubicBezTo>
                      <a:pt x="145" y="277"/>
                      <a:pt x="160" y="243"/>
                      <a:pt x="178" y="234"/>
                    </a:cubicBezTo>
                    <a:cubicBezTo>
                      <a:pt x="178" y="234"/>
                      <a:pt x="178" y="262"/>
                      <a:pt x="203" y="256"/>
                    </a:cubicBezTo>
                    <a:cubicBezTo>
                      <a:pt x="203" y="256"/>
                      <a:pt x="205" y="268"/>
                      <a:pt x="186" y="280"/>
                    </a:cubicBezTo>
                    <a:cubicBezTo>
                      <a:pt x="166" y="292"/>
                      <a:pt x="146" y="310"/>
                      <a:pt x="140" y="330"/>
                    </a:cubicBezTo>
                    <a:cubicBezTo>
                      <a:pt x="140" y="330"/>
                      <a:pt x="126" y="342"/>
                      <a:pt x="120" y="372"/>
                    </a:cubicBezTo>
                    <a:cubicBezTo>
                      <a:pt x="120" y="372"/>
                      <a:pt x="106" y="391"/>
                      <a:pt x="71" y="401"/>
                    </a:cubicBezTo>
                    <a:cubicBezTo>
                      <a:pt x="71" y="401"/>
                      <a:pt x="84" y="356"/>
                      <a:pt x="123" y="330"/>
                    </a:cubicBezTo>
                    <a:close/>
                    <a:moveTo>
                      <a:pt x="109" y="406"/>
                    </a:moveTo>
                    <a:cubicBezTo>
                      <a:pt x="134" y="399"/>
                      <a:pt x="124" y="412"/>
                      <a:pt x="124" y="412"/>
                    </a:cubicBezTo>
                    <a:cubicBezTo>
                      <a:pt x="114" y="416"/>
                      <a:pt x="102" y="438"/>
                      <a:pt x="102" y="438"/>
                    </a:cubicBezTo>
                    <a:cubicBezTo>
                      <a:pt x="68" y="457"/>
                      <a:pt x="85" y="494"/>
                      <a:pt x="85" y="494"/>
                    </a:cubicBezTo>
                    <a:cubicBezTo>
                      <a:pt x="84" y="543"/>
                      <a:pt x="54" y="520"/>
                      <a:pt x="54" y="520"/>
                    </a:cubicBezTo>
                    <a:cubicBezTo>
                      <a:pt x="36" y="436"/>
                      <a:pt x="109" y="406"/>
                      <a:pt x="109" y="406"/>
                    </a:cubicBezTo>
                    <a:close/>
                    <a:moveTo>
                      <a:pt x="76" y="583"/>
                    </a:moveTo>
                    <a:cubicBezTo>
                      <a:pt x="76" y="583"/>
                      <a:pt x="73" y="565"/>
                      <a:pt x="62" y="557"/>
                    </a:cubicBezTo>
                    <a:cubicBezTo>
                      <a:pt x="62" y="557"/>
                      <a:pt x="54" y="540"/>
                      <a:pt x="82" y="540"/>
                    </a:cubicBezTo>
                    <a:cubicBezTo>
                      <a:pt x="82" y="540"/>
                      <a:pt x="114" y="530"/>
                      <a:pt x="113" y="509"/>
                    </a:cubicBezTo>
                    <a:cubicBezTo>
                      <a:pt x="113" y="509"/>
                      <a:pt x="102" y="491"/>
                      <a:pt x="104" y="477"/>
                    </a:cubicBezTo>
                    <a:cubicBezTo>
                      <a:pt x="104" y="477"/>
                      <a:pt x="102" y="450"/>
                      <a:pt x="125" y="446"/>
                    </a:cubicBezTo>
                    <a:cubicBezTo>
                      <a:pt x="148" y="443"/>
                      <a:pt x="157" y="468"/>
                      <a:pt x="156" y="488"/>
                    </a:cubicBezTo>
                    <a:cubicBezTo>
                      <a:pt x="155" y="508"/>
                      <a:pt x="184" y="525"/>
                      <a:pt x="203" y="525"/>
                    </a:cubicBezTo>
                    <a:cubicBezTo>
                      <a:pt x="222" y="525"/>
                      <a:pt x="199" y="545"/>
                      <a:pt x="176" y="556"/>
                    </a:cubicBezTo>
                    <a:cubicBezTo>
                      <a:pt x="153" y="567"/>
                      <a:pt x="147" y="584"/>
                      <a:pt x="92" y="569"/>
                    </a:cubicBezTo>
                    <a:cubicBezTo>
                      <a:pt x="92" y="569"/>
                      <a:pt x="85" y="607"/>
                      <a:pt x="173" y="580"/>
                    </a:cubicBezTo>
                    <a:cubicBezTo>
                      <a:pt x="173" y="580"/>
                      <a:pt x="195" y="573"/>
                      <a:pt x="204" y="561"/>
                    </a:cubicBezTo>
                    <a:cubicBezTo>
                      <a:pt x="204" y="561"/>
                      <a:pt x="201" y="599"/>
                      <a:pt x="214" y="618"/>
                    </a:cubicBezTo>
                    <a:cubicBezTo>
                      <a:pt x="227" y="636"/>
                      <a:pt x="190" y="689"/>
                      <a:pt x="102" y="645"/>
                    </a:cubicBezTo>
                    <a:cubicBezTo>
                      <a:pt x="102" y="645"/>
                      <a:pt x="69" y="628"/>
                      <a:pt x="76" y="583"/>
                    </a:cubicBezTo>
                    <a:close/>
                    <a:moveTo>
                      <a:pt x="242" y="694"/>
                    </a:moveTo>
                    <a:cubicBezTo>
                      <a:pt x="240" y="732"/>
                      <a:pt x="157" y="705"/>
                      <a:pt x="129" y="675"/>
                    </a:cubicBezTo>
                    <a:cubicBezTo>
                      <a:pt x="129" y="675"/>
                      <a:pt x="166" y="694"/>
                      <a:pt x="210" y="673"/>
                    </a:cubicBezTo>
                    <a:cubicBezTo>
                      <a:pt x="210" y="673"/>
                      <a:pt x="243" y="655"/>
                      <a:pt x="242" y="694"/>
                    </a:cubicBezTo>
                    <a:close/>
                    <a:moveTo>
                      <a:pt x="323" y="698"/>
                    </a:moveTo>
                    <a:cubicBezTo>
                      <a:pt x="318" y="714"/>
                      <a:pt x="311" y="720"/>
                      <a:pt x="288" y="720"/>
                    </a:cubicBezTo>
                    <a:cubicBezTo>
                      <a:pt x="265" y="720"/>
                      <a:pt x="250" y="718"/>
                      <a:pt x="260" y="687"/>
                    </a:cubicBezTo>
                    <a:cubicBezTo>
                      <a:pt x="260" y="687"/>
                      <a:pt x="282" y="692"/>
                      <a:pt x="302" y="685"/>
                    </a:cubicBezTo>
                    <a:cubicBezTo>
                      <a:pt x="302" y="685"/>
                      <a:pt x="327" y="681"/>
                      <a:pt x="323" y="698"/>
                    </a:cubicBezTo>
                    <a:close/>
                    <a:moveTo>
                      <a:pt x="239" y="660"/>
                    </a:moveTo>
                    <a:cubicBezTo>
                      <a:pt x="225" y="643"/>
                      <a:pt x="235" y="608"/>
                      <a:pt x="235" y="608"/>
                    </a:cubicBezTo>
                    <a:cubicBezTo>
                      <a:pt x="203" y="558"/>
                      <a:pt x="238" y="534"/>
                      <a:pt x="238" y="534"/>
                    </a:cubicBezTo>
                    <a:cubicBezTo>
                      <a:pt x="301" y="523"/>
                      <a:pt x="300" y="552"/>
                      <a:pt x="348" y="562"/>
                    </a:cubicBezTo>
                    <a:cubicBezTo>
                      <a:pt x="397" y="572"/>
                      <a:pt x="377" y="581"/>
                      <a:pt x="377" y="581"/>
                    </a:cubicBezTo>
                    <a:cubicBezTo>
                      <a:pt x="343" y="599"/>
                      <a:pt x="294" y="595"/>
                      <a:pt x="278" y="590"/>
                    </a:cubicBezTo>
                    <a:cubicBezTo>
                      <a:pt x="261" y="586"/>
                      <a:pt x="243" y="587"/>
                      <a:pt x="262" y="599"/>
                    </a:cubicBezTo>
                    <a:cubicBezTo>
                      <a:pt x="282" y="611"/>
                      <a:pt x="329" y="609"/>
                      <a:pt x="329" y="609"/>
                    </a:cubicBezTo>
                    <a:cubicBezTo>
                      <a:pt x="353" y="600"/>
                      <a:pt x="350" y="620"/>
                      <a:pt x="350" y="620"/>
                    </a:cubicBezTo>
                    <a:cubicBezTo>
                      <a:pt x="336" y="624"/>
                      <a:pt x="336" y="646"/>
                      <a:pt x="336" y="646"/>
                    </a:cubicBezTo>
                    <a:cubicBezTo>
                      <a:pt x="318" y="685"/>
                      <a:pt x="239" y="660"/>
                      <a:pt x="239" y="660"/>
                    </a:cubicBezTo>
                    <a:close/>
                    <a:moveTo>
                      <a:pt x="975" y="685"/>
                    </a:moveTo>
                    <a:cubicBezTo>
                      <a:pt x="956" y="716"/>
                      <a:pt x="929" y="739"/>
                      <a:pt x="904" y="740"/>
                    </a:cubicBezTo>
                    <a:cubicBezTo>
                      <a:pt x="878" y="741"/>
                      <a:pt x="913" y="724"/>
                      <a:pt x="886" y="708"/>
                    </a:cubicBezTo>
                    <a:cubicBezTo>
                      <a:pt x="886" y="708"/>
                      <a:pt x="875" y="697"/>
                      <a:pt x="875" y="712"/>
                    </a:cubicBezTo>
                    <a:cubicBezTo>
                      <a:pt x="875" y="712"/>
                      <a:pt x="889" y="727"/>
                      <a:pt x="873" y="737"/>
                    </a:cubicBezTo>
                    <a:cubicBezTo>
                      <a:pt x="858" y="748"/>
                      <a:pt x="848" y="764"/>
                      <a:pt x="764" y="765"/>
                    </a:cubicBezTo>
                    <a:cubicBezTo>
                      <a:pt x="764" y="765"/>
                      <a:pt x="729" y="764"/>
                      <a:pt x="673" y="703"/>
                    </a:cubicBezTo>
                    <a:cubicBezTo>
                      <a:pt x="673" y="703"/>
                      <a:pt x="658" y="677"/>
                      <a:pt x="649" y="671"/>
                    </a:cubicBezTo>
                    <a:cubicBezTo>
                      <a:pt x="649" y="671"/>
                      <a:pt x="641" y="673"/>
                      <a:pt x="646" y="684"/>
                    </a:cubicBezTo>
                    <a:cubicBezTo>
                      <a:pt x="646" y="684"/>
                      <a:pt x="653" y="703"/>
                      <a:pt x="641" y="706"/>
                    </a:cubicBezTo>
                    <a:cubicBezTo>
                      <a:pt x="628" y="708"/>
                      <a:pt x="570" y="712"/>
                      <a:pt x="554" y="750"/>
                    </a:cubicBezTo>
                    <a:cubicBezTo>
                      <a:pt x="554" y="750"/>
                      <a:pt x="549" y="764"/>
                      <a:pt x="576" y="747"/>
                    </a:cubicBezTo>
                    <a:cubicBezTo>
                      <a:pt x="602" y="731"/>
                      <a:pt x="607" y="721"/>
                      <a:pt x="639" y="722"/>
                    </a:cubicBezTo>
                    <a:cubicBezTo>
                      <a:pt x="671" y="722"/>
                      <a:pt x="673" y="736"/>
                      <a:pt x="697" y="754"/>
                    </a:cubicBezTo>
                    <a:cubicBezTo>
                      <a:pt x="721" y="771"/>
                      <a:pt x="752" y="785"/>
                      <a:pt x="706" y="797"/>
                    </a:cubicBezTo>
                    <a:cubicBezTo>
                      <a:pt x="660" y="808"/>
                      <a:pt x="631" y="792"/>
                      <a:pt x="585" y="816"/>
                    </a:cubicBezTo>
                    <a:cubicBezTo>
                      <a:pt x="539" y="839"/>
                      <a:pt x="524" y="830"/>
                      <a:pt x="519" y="824"/>
                    </a:cubicBezTo>
                    <a:cubicBezTo>
                      <a:pt x="514" y="817"/>
                      <a:pt x="517" y="804"/>
                      <a:pt x="539" y="802"/>
                    </a:cubicBezTo>
                    <a:cubicBezTo>
                      <a:pt x="562" y="801"/>
                      <a:pt x="604" y="794"/>
                      <a:pt x="604" y="779"/>
                    </a:cubicBezTo>
                    <a:cubicBezTo>
                      <a:pt x="605" y="764"/>
                      <a:pt x="600" y="753"/>
                      <a:pt x="595" y="758"/>
                    </a:cubicBezTo>
                    <a:cubicBezTo>
                      <a:pt x="590" y="763"/>
                      <a:pt x="595" y="783"/>
                      <a:pt x="578" y="782"/>
                    </a:cubicBezTo>
                    <a:cubicBezTo>
                      <a:pt x="561" y="781"/>
                      <a:pt x="520" y="779"/>
                      <a:pt x="500" y="792"/>
                    </a:cubicBezTo>
                    <a:cubicBezTo>
                      <a:pt x="480" y="804"/>
                      <a:pt x="453" y="809"/>
                      <a:pt x="421" y="788"/>
                    </a:cubicBezTo>
                    <a:cubicBezTo>
                      <a:pt x="389" y="766"/>
                      <a:pt x="364" y="823"/>
                      <a:pt x="339" y="718"/>
                    </a:cubicBezTo>
                    <a:cubicBezTo>
                      <a:pt x="339" y="718"/>
                      <a:pt x="339" y="680"/>
                      <a:pt x="359" y="666"/>
                    </a:cubicBezTo>
                    <a:cubicBezTo>
                      <a:pt x="359" y="666"/>
                      <a:pt x="362" y="648"/>
                      <a:pt x="357" y="640"/>
                    </a:cubicBezTo>
                    <a:cubicBezTo>
                      <a:pt x="357" y="640"/>
                      <a:pt x="365" y="602"/>
                      <a:pt x="403" y="588"/>
                    </a:cubicBezTo>
                    <a:cubicBezTo>
                      <a:pt x="403" y="588"/>
                      <a:pt x="417" y="549"/>
                      <a:pt x="482" y="565"/>
                    </a:cubicBezTo>
                    <a:cubicBezTo>
                      <a:pt x="482" y="565"/>
                      <a:pt x="512" y="566"/>
                      <a:pt x="517" y="531"/>
                    </a:cubicBezTo>
                    <a:cubicBezTo>
                      <a:pt x="517" y="531"/>
                      <a:pt x="529" y="509"/>
                      <a:pt x="572" y="508"/>
                    </a:cubicBezTo>
                    <a:cubicBezTo>
                      <a:pt x="572" y="508"/>
                      <a:pt x="588" y="506"/>
                      <a:pt x="601" y="491"/>
                    </a:cubicBezTo>
                    <a:cubicBezTo>
                      <a:pt x="601" y="491"/>
                      <a:pt x="623" y="489"/>
                      <a:pt x="636" y="497"/>
                    </a:cubicBezTo>
                    <a:cubicBezTo>
                      <a:pt x="649" y="505"/>
                      <a:pt x="653" y="481"/>
                      <a:pt x="659" y="475"/>
                    </a:cubicBezTo>
                    <a:cubicBezTo>
                      <a:pt x="659" y="475"/>
                      <a:pt x="670" y="449"/>
                      <a:pt x="701" y="470"/>
                    </a:cubicBezTo>
                    <a:cubicBezTo>
                      <a:pt x="731" y="492"/>
                      <a:pt x="734" y="531"/>
                      <a:pt x="751" y="544"/>
                    </a:cubicBezTo>
                    <a:cubicBezTo>
                      <a:pt x="769" y="558"/>
                      <a:pt x="764" y="539"/>
                      <a:pt x="757" y="529"/>
                    </a:cubicBezTo>
                    <a:cubicBezTo>
                      <a:pt x="750" y="519"/>
                      <a:pt x="733" y="478"/>
                      <a:pt x="730" y="470"/>
                    </a:cubicBezTo>
                    <a:cubicBezTo>
                      <a:pt x="726" y="462"/>
                      <a:pt x="726" y="427"/>
                      <a:pt x="758" y="427"/>
                    </a:cubicBezTo>
                    <a:cubicBezTo>
                      <a:pt x="758" y="427"/>
                      <a:pt x="774" y="417"/>
                      <a:pt x="806" y="438"/>
                    </a:cubicBezTo>
                    <a:cubicBezTo>
                      <a:pt x="839" y="459"/>
                      <a:pt x="872" y="469"/>
                      <a:pt x="886" y="466"/>
                    </a:cubicBezTo>
                    <a:cubicBezTo>
                      <a:pt x="886" y="466"/>
                      <a:pt x="901" y="459"/>
                      <a:pt x="878" y="456"/>
                    </a:cubicBezTo>
                    <a:cubicBezTo>
                      <a:pt x="855" y="453"/>
                      <a:pt x="825" y="427"/>
                      <a:pt x="818" y="422"/>
                    </a:cubicBezTo>
                    <a:cubicBezTo>
                      <a:pt x="811" y="417"/>
                      <a:pt x="816" y="398"/>
                      <a:pt x="828" y="393"/>
                    </a:cubicBezTo>
                    <a:cubicBezTo>
                      <a:pt x="840" y="388"/>
                      <a:pt x="862" y="330"/>
                      <a:pt x="890" y="326"/>
                    </a:cubicBezTo>
                    <a:cubicBezTo>
                      <a:pt x="890" y="326"/>
                      <a:pt x="903" y="324"/>
                      <a:pt x="910" y="319"/>
                    </a:cubicBezTo>
                    <a:cubicBezTo>
                      <a:pt x="910" y="319"/>
                      <a:pt x="914" y="310"/>
                      <a:pt x="902" y="312"/>
                    </a:cubicBezTo>
                    <a:cubicBezTo>
                      <a:pt x="902" y="312"/>
                      <a:pt x="894" y="290"/>
                      <a:pt x="895" y="269"/>
                    </a:cubicBezTo>
                    <a:cubicBezTo>
                      <a:pt x="895" y="248"/>
                      <a:pt x="870" y="197"/>
                      <a:pt x="850" y="197"/>
                    </a:cubicBezTo>
                    <a:cubicBezTo>
                      <a:pt x="850" y="197"/>
                      <a:pt x="844" y="201"/>
                      <a:pt x="852" y="211"/>
                    </a:cubicBezTo>
                    <a:cubicBezTo>
                      <a:pt x="860" y="222"/>
                      <a:pt x="885" y="259"/>
                      <a:pt x="875" y="306"/>
                    </a:cubicBezTo>
                    <a:cubicBezTo>
                      <a:pt x="875" y="306"/>
                      <a:pt x="873" y="317"/>
                      <a:pt x="859" y="321"/>
                    </a:cubicBezTo>
                    <a:cubicBezTo>
                      <a:pt x="859" y="321"/>
                      <a:pt x="848" y="365"/>
                      <a:pt x="813" y="371"/>
                    </a:cubicBezTo>
                    <a:cubicBezTo>
                      <a:pt x="778" y="378"/>
                      <a:pt x="801" y="405"/>
                      <a:pt x="778" y="409"/>
                    </a:cubicBezTo>
                    <a:cubicBezTo>
                      <a:pt x="755" y="413"/>
                      <a:pt x="745" y="396"/>
                      <a:pt x="722" y="425"/>
                    </a:cubicBezTo>
                    <a:cubicBezTo>
                      <a:pt x="722" y="425"/>
                      <a:pt x="706" y="461"/>
                      <a:pt x="690" y="439"/>
                    </a:cubicBezTo>
                    <a:cubicBezTo>
                      <a:pt x="675" y="417"/>
                      <a:pt x="703" y="375"/>
                      <a:pt x="712" y="359"/>
                    </a:cubicBezTo>
                    <a:cubicBezTo>
                      <a:pt x="722" y="343"/>
                      <a:pt x="734" y="306"/>
                      <a:pt x="776" y="299"/>
                    </a:cubicBezTo>
                    <a:cubicBezTo>
                      <a:pt x="776" y="299"/>
                      <a:pt x="787" y="304"/>
                      <a:pt x="795" y="278"/>
                    </a:cubicBezTo>
                    <a:cubicBezTo>
                      <a:pt x="802" y="253"/>
                      <a:pt x="838" y="261"/>
                      <a:pt x="842" y="271"/>
                    </a:cubicBezTo>
                    <a:cubicBezTo>
                      <a:pt x="846" y="281"/>
                      <a:pt x="854" y="299"/>
                      <a:pt x="857" y="278"/>
                    </a:cubicBezTo>
                    <a:cubicBezTo>
                      <a:pt x="857" y="278"/>
                      <a:pt x="855" y="250"/>
                      <a:pt x="834" y="245"/>
                    </a:cubicBezTo>
                    <a:cubicBezTo>
                      <a:pt x="812" y="240"/>
                      <a:pt x="805" y="207"/>
                      <a:pt x="811" y="188"/>
                    </a:cubicBezTo>
                    <a:cubicBezTo>
                      <a:pt x="818" y="169"/>
                      <a:pt x="839" y="167"/>
                      <a:pt x="880" y="179"/>
                    </a:cubicBezTo>
                    <a:cubicBezTo>
                      <a:pt x="880" y="179"/>
                      <a:pt x="900" y="198"/>
                      <a:pt x="915" y="198"/>
                    </a:cubicBezTo>
                    <a:cubicBezTo>
                      <a:pt x="930" y="198"/>
                      <a:pt x="919" y="187"/>
                      <a:pt x="911" y="183"/>
                    </a:cubicBezTo>
                    <a:cubicBezTo>
                      <a:pt x="904" y="180"/>
                      <a:pt x="887" y="161"/>
                      <a:pt x="852" y="151"/>
                    </a:cubicBezTo>
                    <a:cubicBezTo>
                      <a:pt x="834" y="146"/>
                      <a:pt x="859" y="113"/>
                      <a:pt x="886" y="132"/>
                    </a:cubicBezTo>
                    <a:cubicBezTo>
                      <a:pt x="886" y="132"/>
                      <a:pt x="923" y="152"/>
                      <a:pt x="956" y="143"/>
                    </a:cubicBezTo>
                    <a:cubicBezTo>
                      <a:pt x="956" y="143"/>
                      <a:pt x="995" y="136"/>
                      <a:pt x="1006" y="166"/>
                    </a:cubicBezTo>
                    <a:cubicBezTo>
                      <a:pt x="1006" y="166"/>
                      <a:pt x="1003" y="169"/>
                      <a:pt x="989" y="169"/>
                    </a:cubicBezTo>
                    <a:cubicBezTo>
                      <a:pt x="974" y="169"/>
                      <a:pt x="971" y="178"/>
                      <a:pt x="963" y="178"/>
                    </a:cubicBezTo>
                    <a:cubicBezTo>
                      <a:pt x="955" y="177"/>
                      <a:pt x="961" y="169"/>
                      <a:pt x="930" y="156"/>
                    </a:cubicBezTo>
                    <a:cubicBezTo>
                      <a:pt x="900" y="144"/>
                      <a:pt x="917" y="163"/>
                      <a:pt x="925" y="169"/>
                    </a:cubicBezTo>
                    <a:cubicBezTo>
                      <a:pt x="933" y="176"/>
                      <a:pt x="961" y="186"/>
                      <a:pt x="959" y="213"/>
                    </a:cubicBezTo>
                    <a:cubicBezTo>
                      <a:pt x="956" y="240"/>
                      <a:pt x="925" y="262"/>
                      <a:pt x="925" y="314"/>
                    </a:cubicBezTo>
                    <a:cubicBezTo>
                      <a:pt x="925" y="366"/>
                      <a:pt x="933" y="408"/>
                      <a:pt x="943" y="408"/>
                    </a:cubicBezTo>
                    <a:cubicBezTo>
                      <a:pt x="954" y="408"/>
                      <a:pt x="945" y="399"/>
                      <a:pt x="943" y="376"/>
                    </a:cubicBezTo>
                    <a:cubicBezTo>
                      <a:pt x="942" y="353"/>
                      <a:pt x="936" y="293"/>
                      <a:pt x="955" y="286"/>
                    </a:cubicBezTo>
                    <a:cubicBezTo>
                      <a:pt x="974" y="280"/>
                      <a:pt x="993" y="279"/>
                      <a:pt x="985" y="267"/>
                    </a:cubicBezTo>
                    <a:cubicBezTo>
                      <a:pt x="985" y="267"/>
                      <a:pt x="968" y="264"/>
                      <a:pt x="959" y="267"/>
                    </a:cubicBezTo>
                    <a:cubicBezTo>
                      <a:pt x="959" y="267"/>
                      <a:pt x="952" y="265"/>
                      <a:pt x="970" y="245"/>
                    </a:cubicBezTo>
                    <a:cubicBezTo>
                      <a:pt x="989" y="225"/>
                      <a:pt x="971" y="202"/>
                      <a:pt x="994" y="191"/>
                    </a:cubicBezTo>
                    <a:cubicBezTo>
                      <a:pt x="1016" y="179"/>
                      <a:pt x="1040" y="193"/>
                      <a:pt x="1039" y="203"/>
                    </a:cubicBezTo>
                    <a:cubicBezTo>
                      <a:pt x="1038" y="213"/>
                      <a:pt x="1017" y="207"/>
                      <a:pt x="1013" y="230"/>
                    </a:cubicBezTo>
                    <a:cubicBezTo>
                      <a:pt x="1008" y="252"/>
                      <a:pt x="991" y="286"/>
                      <a:pt x="1022" y="334"/>
                    </a:cubicBezTo>
                    <a:cubicBezTo>
                      <a:pt x="1022" y="334"/>
                      <a:pt x="1027" y="389"/>
                      <a:pt x="1023" y="398"/>
                    </a:cubicBezTo>
                    <a:cubicBezTo>
                      <a:pt x="1023" y="398"/>
                      <a:pt x="1032" y="410"/>
                      <a:pt x="1041" y="367"/>
                    </a:cubicBezTo>
                    <a:cubicBezTo>
                      <a:pt x="1049" y="324"/>
                      <a:pt x="1026" y="307"/>
                      <a:pt x="1021" y="286"/>
                    </a:cubicBezTo>
                    <a:cubicBezTo>
                      <a:pt x="1016" y="264"/>
                      <a:pt x="1026" y="228"/>
                      <a:pt x="1039" y="228"/>
                    </a:cubicBezTo>
                    <a:cubicBezTo>
                      <a:pt x="1052" y="228"/>
                      <a:pt x="1063" y="217"/>
                      <a:pt x="1092" y="267"/>
                    </a:cubicBezTo>
                    <a:cubicBezTo>
                      <a:pt x="1120" y="316"/>
                      <a:pt x="1125" y="319"/>
                      <a:pt x="1125" y="359"/>
                    </a:cubicBezTo>
                    <a:cubicBezTo>
                      <a:pt x="1124" y="399"/>
                      <a:pt x="1127" y="413"/>
                      <a:pt x="1139" y="423"/>
                    </a:cubicBezTo>
                    <a:cubicBezTo>
                      <a:pt x="1144" y="428"/>
                      <a:pt x="1133" y="454"/>
                      <a:pt x="1120" y="442"/>
                    </a:cubicBezTo>
                    <a:cubicBezTo>
                      <a:pt x="1120" y="442"/>
                      <a:pt x="1084" y="421"/>
                      <a:pt x="1067" y="435"/>
                    </a:cubicBezTo>
                    <a:cubicBezTo>
                      <a:pt x="1067" y="435"/>
                      <a:pt x="1058" y="428"/>
                      <a:pt x="1069" y="414"/>
                    </a:cubicBezTo>
                    <a:cubicBezTo>
                      <a:pt x="1069" y="414"/>
                      <a:pt x="1080" y="306"/>
                      <a:pt x="1055" y="309"/>
                    </a:cubicBezTo>
                    <a:cubicBezTo>
                      <a:pt x="1029" y="311"/>
                      <a:pt x="1069" y="312"/>
                      <a:pt x="1055" y="389"/>
                    </a:cubicBezTo>
                    <a:cubicBezTo>
                      <a:pt x="1042" y="467"/>
                      <a:pt x="999" y="490"/>
                      <a:pt x="981" y="489"/>
                    </a:cubicBezTo>
                    <a:cubicBezTo>
                      <a:pt x="963" y="488"/>
                      <a:pt x="960" y="492"/>
                      <a:pt x="975" y="455"/>
                    </a:cubicBezTo>
                    <a:cubicBezTo>
                      <a:pt x="991" y="417"/>
                      <a:pt x="1007" y="340"/>
                      <a:pt x="988" y="343"/>
                    </a:cubicBezTo>
                    <a:cubicBezTo>
                      <a:pt x="977" y="345"/>
                      <a:pt x="980" y="351"/>
                      <a:pt x="980" y="368"/>
                    </a:cubicBezTo>
                    <a:cubicBezTo>
                      <a:pt x="980" y="385"/>
                      <a:pt x="975" y="447"/>
                      <a:pt x="947" y="471"/>
                    </a:cubicBezTo>
                    <a:cubicBezTo>
                      <a:pt x="918" y="495"/>
                      <a:pt x="927" y="461"/>
                      <a:pt x="916" y="449"/>
                    </a:cubicBezTo>
                    <a:cubicBezTo>
                      <a:pt x="905" y="436"/>
                      <a:pt x="891" y="396"/>
                      <a:pt x="842" y="400"/>
                    </a:cubicBezTo>
                    <a:cubicBezTo>
                      <a:pt x="842" y="400"/>
                      <a:pt x="837" y="413"/>
                      <a:pt x="853" y="414"/>
                    </a:cubicBezTo>
                    <a:cubicBezTo>
                      <a:pt x="868" y="415"/>
                      <a:pt x="905" y="438"/>
                      <a:pt x="905" y="465"/>
                    </a:cubicBezTo>
                    <a:cubicBezTo>
                      <a:pt x="904" y="492"/>
                      <a:pt x="902" y="491"/>
                      <a:pt x="881" y="504"/>
                    </a:cubicBezTo>
                    <a:cubicBezTo>
                      <a:pt x="861" y="517"/>
                      <a:pt x="839" y="539"/>
                      <a:pt x="830" y="569"/>
                    </a:cubicBezTo>
                    <a:cubicBezTo>
                      <a:pt x="822" y="600"/>
                      <a:pt x="769" y="617"/>
                      <a:pt x="721" y="611"/>
                    </a:cubicBezTo>
                    <a:cubicBezTo>
                      <a:pt x="672" y="605"/>
                      <a:pt x="695" y="577"/>
                      <a:pt x="694" y="557"/>
                    </a:cubicBezTo>
                    <a:cubicBezTo>
                      <a:pt x="692" y="537"/>
                      <a:pt x="689" y="511"/>
                      <a:pt x="675" y="524"/>
                    </a:cubicBezTo>
                    <a:cubicBezTo>
                      <a:pt x="675" y="524"/>
                      <a:pt x="675" y="529"/>
                      <a:pt x="679" y="545"/>
                    </a:cubicBezTo>
                    <a:cubicBezTo>
                      <a:pt x="682" y="562"/>
                      <a:pt x="667" y="553"/>
                      <a:pt x="666" y="572"/>
                    </a:cubicBezTo>
                    <a:cubicBezTo>
                      <a:pt x="665" y="590"/>
                      <a:pt x="660" y="610"/>
                      <a:pt x="630" y="591"/>
                    </a:cubicBezTo>
                    <a:cubicBezTo>
                      <a:pt x="600" y="571"/>
                      <a:pt x="620" y="576"/>
                      <a:pt x="623" y="540"/>
                    </a:cubicBezTo>
                    <a:cubicBezTo>
                      <a:pt x="625" y="505"/>
                      <a:pt x="593" y="493"/>
                      <a:pt x="600" y="510"/>
                    </a:cubicBezTo>
                    <a:cubicBezTo>
                      <a:pt x="606" y="526"/>
                      <a:pt x="611" y="528"/>
                      <a:pt x="603" y="553"/>
                    </a:cubicBezTo>
                    <a:cubicBezTo>
                      <a:pt x="595" y="579"/>
                      <a:pt x="611" y="587"/>
                      <a:pt x="594" y="605"/>
                    </a:cubicBezTo>
                    <a:cubicBezTo>
                      <a:pt x="576" y="624"/>
                      <a:pt x="542" y="642"/>
                      <a:pt x="515" y="650"/>
                    </a:cubicBezTo>
                    <a:cubicBezTo>
                      <a:pt x="487" y="658"/>
                      <a:pt x="492" y="684"/>
                      <a:pt x="465" y="686"/>
                    </a:cubicBezTo>
                    <a:cubicBezTo>
                      <a:pt x="439" y="689"/>
                      <a:pt x="452" y="656"/>
                      <a:pt x="429" y="654"/>
                    </a:cubicBezTo>
                    <a:cubicBezTo>
                      <a:pt x="429" y="654"/>
                      <a:pt x="415" y="652"/>
                      <a:pt x="423" y="666"/>
                    </a:cubicBezTo>
                    <a:cubicBezTo>
                      <a:pt x="431" y="680"/>
                      <a:pt x="454" y="689"/>
                      <a:pt x="440" y="706"/>
                    </a:cubicBezTo>
                    <a:cubicBezTo>
                      <a:pt x="440" y="706"/>
                      <a:pt x="423" y="723"/>
                      <a:pt x="389" y="720"/>
                    </a:cubicBezTo>
                    <a:cubicBezTo>
                      <a:pt x="389" y="720"/>
                      <a:pt x="378" y="735"/>
                      <a:pt x="412" y="730"/>
                    </a:cubicBezTo>
                    <a:cubicBezTo>
                      <a:pt x="445" y="725"/>
                      <a:pt x="464" y="712"/>
                      <a:pt x="493" y="680"/>
                    </a:cubicBezTo>
                    <a:cubicBezTo>
                      <a:pt x="493" y="680"/>
                      <a:pt x="520" y="664"/>
                      <a:pt x="557" y="654"/>
                    </a:cubicBezTo>
                    <a:cubicBezTo>
                      <a:pt x="594" y="644"/>
                      <a:pt x="600" y="624"/>
                      <a:pt x="628" y="621"/>
                    </a:cubicBezTo>
                    <a:cubicBezTo>
                      <a:pt x="657" y="618"/>
                      <a:pt x="676" y="614"/>
                      <a:pt x="710" y="629"/>
                    </a:cubicBezTo>
                    <a:cubicBezTo>
                      <a:pt x="710" y="629"/>
                      <a:pt x="736" y="634"/>
                      <a:pt x="764" y="633"/>
                    </a:cubicBezTo>
                    <a:cubicBezTo>
                      <a:pt x="764" y="633"/>
                      <a:pt x="773" y="637"/>
                      <a:pt x="773" y="656"/>
                    </a:cubicBezTo>
                    <a:cubicBezTo>
                      <a:pt x="773" y="676"/>
                      <a:pt x="809" y="689"/>
                      <a:pt x="819" y="696"/>
                    </a:cubicBezTo>
                    <a:cubicBezTo>
                      <a:pt x="829" y="703"/>
                      <a:pt x="818" y="745"/>
                      <a:pt x="825" y="748"/>
                    </a:cubicBezTo>
                    <a:cubicBezTo>
                      <a:pt x="833" y="751"/>
                      <a:pt x="839" y="752"/>
                      <a:pt x="839" y="726"/>
                    </a:cubicBezTo>
                    <a:cubicBezTo>
                      <a:pt x="839" y="699"/>
                      <a:pt x="848" y="692"/>
                      <a:pt x="873" y="688"/>
                    </a:cubicBezTo>
                    <a:cubicBezTo>
                      <a:pt x="898" y="684"/>
                      <a:pt x="941" y="670"/>
                      <a:pt x="966" y="676"/>
                    </a:cubicBezTo>
                    <a:cubicBezTo>
                      <a:pt x="966" y="676"/>
                      <a:pt x="981" y="666"/>
                      <a:pt x="953" y="660"/>
                    </a:cubicBezTo>
                    <a:cubicBezTo>
                      <a:pt x="925" y="654"/>
                      <a:pt x="897" y="672"/>
                      <a:pt x="873" y="675"/>
                    </a:cubicBezTo>
                    <a:cubicBezTo>
                      <a:pt x="849" y="677"/>
                      <a:pt x="803" y="696"/>
                      <a:pt x="796" y="642"/>
                    </a:cubicBezTo>
                    <a:cubicBezTo>
                      <a:pt x="788" y="589"/>
                      <a:pt x="870" y="616"/>
                      <a:pt x="896" y="599"/>
                    </a:cubicBezTo>
                    <a:cubicBezTo>
                      <a:pt x="896" y="599"/>
                      <a:pt x="907" y="589"/>
                      <a:pt x="889" y="588"/>
                    </a:cubicBezTo>
                    <a:cubicBezTo>
                      <a:pt x="871" y="587"/>
                      <a:pt x="847" y="588"/>
                      <a:pt x="841" y="595"/>
                    </a:cubicBezTo>
                    <a:cubicBezTo>
                      <a:pt x="841" y="595"/>
                      <a:pt x="841" y="591"/>
                      <a:pt x="854" y="569"/>
                    </a:cubicBezTo>
                    <a:cubicBezTo>
                      <a:pt x="867" y="548"/>
                      <a:pt x="852" y="540"/>
                      <a:pt x="876" y="527"/>
                    </a:cubicBezTo>
                    <a:cubicBezTo>
                      <a:pt x="900" y="514"/>
                      <a:pt x="923" y="500"/>
                      <a:pt x="937" y="498"/>
                    </a:cubicBezTo>
                    <a:cubicBezTo>
                      <a:pt x="952" y="497"/>
                      <a:pt x="987" y="510"/>
                      <a:pt x="988" y="537"/>
                    </a:cubicBezTo>
                    <a:cubicBezTo>
                      <a:pt x="989" y="564"/>
                      <a:pt x="993" y="653"/>
                      <a:pt x="975" y="685"/>
                    </a:cubicBezTo>
                    <a:close/>
                    <a:moveTo>
                      <a:pt x="1067" y="642"/>
                    </a:moveTo>
                    <a:cubicBezTo>
                      <a:pt x="1047" y="631"/>
                      <a:pt x="1047" y="600"/>
                      <a:pt x="1047" y="575"/>
                    </a:cubicBezTo>
                    <a:cubicBezTo>
                      <a:pt x="1047" y="550"/>
                      <a:pt x="1032" y="561"/>
                      <a:pt x="1031" y="579"/>
                    </a:cubicBezTo>
                    <a:cubicBezTo>
                      <a:pt x="1030" y="598"/>
                      <a:pt x="1026" y="631"/>
                      <a:pt x="1035" y="638"/>
                    </a:cubicBezTo>
                    <a:cubicBezTo>
                      <a:pt x="1044" y="644"/>
                      <a:pt x="1042" y="646"/>
                      <a:pt x="1031" y="660"/>
                    </a:cubicBezTo>
                    <a:cubicBezTo>
                      <a:pt x="1020" y="673"/>
                      <a:pt x="1011" y="686"/>
                      <a:pt x="997" y="681"/>
                    </a:cubicBezTo>
                    <a:cubicBezTo>
                      <a:pt x="997" y="681"/>
                      <a:pt x="1011" y="672"/>
                      <a:pt x="1004" y="560"/>
                    </a:cubicBezTo>
                    <a:cubicBezTo>
                      <a:pt x="1004" y="560"/>
                      <a:pt x="1010" y="525"/>
                      <a:pt x="1039" y="525"/>
                    </a:cubicBezTo>
                    <a:cubicBezTo>
                      <a:pt x="1069" y="525"/>
                      <a:pt x="1077" y="530"/>
                      <a:pt x="1075" y="566"/>
                    </a:cubicBezTo>
                    <a:cubicBezTo>
                      <a:pt x="1072" y="602"/>
                      <a:pt x="1078" y="620"/>
                      <a:pt x="1084" y="631"/>
                    </a:cubicBezTo>
                    <a:cubicBezTo>
                      <a:pt x="1091" y="642"/>
                      <a:pt x="1087" y="653"/>
                      <a:pt x="1067" y="642"/>
                    </a:cubicBezTo>
                    <a:close/>
                    <a:moveTo>
                      <a:pt x="1114" y="636"/>
                    </a:moveTo>
                    <a:cubicBezTo>
                      <a:pt x="1114" y="636"/>
                      <a:pt x="1109" y="661"/>
                      <a:pt x="1095" y="614"/>
                    </a:cubicBezTo>
                    <a:cubicBezTo>
                      <a:pt x="1095" y="614"/>
                      <a:pt x="1082" y="525"/>
                      <a:pt x="1101" y="519"/>
                    </a:cubicBezTo>
                    <a:cubicBezTo>
                      <a:pt x="1101" y="519"/>
                      <a:pt x="1117" y="503"/>
                      <a:pt x="1121" y="494"/>
                    </a:cubicBezTo>
                    <a:cubicBezTo>
                      <a:pt x="1124" y="484"/>
                      <a:pt x="1119" y="485"/>
                      <a:pt x="1105" y="496"/>
                    </a:cubicBezTo>
                    <a:cubicBezTo>
                      <a:pt x="1092" y="507"/>
                      <a:pt x="1091" y="525"/>
                      <a:pt x="1065" y="503"/>
                    </a:cubicBezTo>
                    <a:cubicBezTo>
                      <a:pt x="1065" y="503"/>
                      <a:pt x="1039" y="494"/>
                      <a:pt x="1024" y="502"/>
                    </a:cubicBezTo>
                    <a:cubicBezTo>
                      <a:pt x="1024" y="502"/>
                      <a:pt x="1015" y="517"/>
                      <a:pt x="1005" y="517"/>
                    </a:cubicBezTo>
                    <a:cubicBezTo>
                      <a:pt x="1005" y="517"/>
                      <a:pt x="992" y="501"/>
                      <a:pt x="1016" y="490"/>
                    </a:cubicBezTo>
                    <a:cubicBezTo>
                      <a:pt x="1041" y="479"/>
                      <a:pt x="1045" y="477"/>
                      <a:pt x="1053" y="458"/>
                    </a:cubicBezTo>
                    <a:cubicBezTo>
                      <a:pt x="1060" y="440"/>
                      <a:pt x="1123" y="456"/>
                      <a:pt x="1132" y="484"/>
                    </a:cubicBezTo>
                    <a:cubicBezTo>
                      <a:pt x="1141" y="511"/>
                      <a:pt x="1157" y="542"/>
                      <a:pt x="1143" y="573"/>
                    </a:cubicBezTo>
                    <a:cubicBezTo>
                      <a:pt x="1128" y="603"/>
                      <a:pt x="1113" y="599"/>
                      <a:pt x="1114" y="636"/>
                    </a:cubicBezTo>
                    <a:close/>
                    <a:moveTo>
                      <a:pt x="1157" y="651"/>
                    </a:moveTo>
                    <a:cubicBezTo>
                      <a:pt x="1157" y="651"/>
                      <a:pt x="1121" y="663"/>
                      <a:pt x="1143" y="617"/>
                    </a:cubicBezTo>
                    <a:cubicBezTo>
                      <a:pt x="1165" y="570"/>
                      <a:pt x="1170" y="609"/>
                      <a:pt x="1166" y="510"/>
                    </a:cubicBezTo>
                    <a:cubicBezTo>
                      <a:pt x="1166" y="510"/>
                      <a:pt x="1159" y="478"/>
                      <a:pt x="1152" y="472"/>
                    </a:cubicBezTo>
                    <a:cubicBezTo>
                      <a:pt x="1144" y="465"/>
                      <a:pt x="1150" y="447"/>
                      <a:pt x="1160" y="446"/>
                    </a:cubicBezTo>
                    <a:cubicBezTo>
                      <a:pt x="1170" y="445"/>
                      <a:pt x="1158" y="409"/>
                      <a:pt x="1143" y="399"/>
                    </a:cubicBezTo>
                    <a:cubicBezTo>
                      <a:pt x="1143" y="399"/>
                      <a:pt x="1134" y="330"/>
                      <a:pt x="1139" y="327"/>
                    </a:cubicBezTo>
                    <a:cubicBezTo>
                      <a:pt x="1139" y="327"/>
                      <a:pt x="1186" y="367"/>
                      <a:pt x="1199" y="529"/>
                    </a:cubicBezTo>
                    <a:cubicBezTo>
                      <a:pt x="1199" y="529"/>
                      <a:pt x="1204" y="638"/>
                      <a:pt x="1157" y="6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iSļíḋe"/>
              <p:cNvSpPr/>
              <p:nvPr/>
            </p:nvSpPr>
            <p:spPr bwMode="auto">
              <a:xfrm>
                <a:off x="6286501" y="2466975"/>
                <a:ext cx="349250" cy="211138"/>
              </a:xfrm>
              <a:custGeom>
                <a:avLst/>
                <a:gdLst>
                  <a:gd name="T0" fmla="*/ 81 w 93"/>
                  <a:gd name="T1" fmla="*/ 12 h 56"/>
                  <a:gd name="T2" fmla="*/ 22 w 93"/>
                  <a:gd name="T3" fmla="*/ 24 h 56"/>
                  <a:gd name="T4" fmla="*/ 11 w 93"/>
                  <a:gd name="T5" fmla="*/ 38 h 56"/>
                  <a:gd name="T6" fmla="*/ 29 w 93"/>
                  <a:gd name="T7" fmla="*/ 39 h 56"/>
                  <a:gd name="T8" fmla="*/ 48 w 93"/>
                  <a:gd name="T9" fmla="*/ 45 h 56"/>
                  <a:gd name="T10" fmla="*/ 74 w 93"/>
                  <a:gd name="T11" fmla="*/ 50 h 56"/>
                  <a:gd name="T12" fmla="*/ 92 w 93"/>
                  <a:gd name="T13" fmla="*/ 21 h 56"/>
                  <a:gd name="T14" fmla="*/ 81 w 93"/>
                  <a:gd name="T15" fmla="*/ 12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56">
                    <a:moveTo>
                      <a:pt x="81" y="12"/>
                    </a:moveTo>
                    <a:cubicBezTo>
                      <a:pt x="61" y="54"/>
                      <a:pt x="44" y="24"/>
                      <a:pt x="22" y="24"/>
                    </a:cubicBezTo>
                    <a:cubicBezTo>
                      <a:pt x="0" y="24"/>
                      <a:pt x="6" y="39"/>
                      <a:pt x="11" y="38"/>
                    </a:cubicBezTo>
                    <a:cubicBezTo>
                      <a:pt x="17" y="36"/>
                      <a:pt x="29" y="39"/>
                      <a:pt x="29" y="39"/>
                    </a:cubicBezTo>
                    <a:cubicBezTo>
                      <a:pt x="34" y="38"/>
                      <a:pt x="48" y="45"/>
                      <a:pt x="48" y="45"/>
                    </a:cubicBezTo>
                    <a:cubicBezTo>
                      <a:pt x="61" y="47"/>
                      <a:pt x="65" y="56"/>
                      <a:pt x="74" y="50"/>
                    </a:cubicBezTo>
                    <a:cubicBezTo>
                      <a:pt x="83" y="43"/>
                      <a:pt x="93" y="42"/>
                      <a:pt x="92" y="21"/>
                    </a:cubicBezTo>
                    <a:cubicBezTo>
                      <a:pt x="90" y="0"/>
                      <a:pt x="81" y="12"/>
                      <a:pt x="8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32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1" name="îṩḻîḋe"/>
            <p:cNvSpPr/>
            <p:nvPr/>
          </p:nvSpPr>
          <p:spPr bwMode="auto">
            <a:xfrm>
              <a:off x="3522709" y="5239122"/>
              <a:ext cx="441656" cy="406460"/>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grp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išḻiḍé"/>
            <p:cNvSpPr/>
            <p:nvPr/>
          </p:nvSpPr>
          <p:spPr bwMode="auto">
            <a:xfrm rot="499432">
              <a:off x="5041094" y="5024785"/>
              <a:ext cx="609027" cy="45781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grp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ïṧlídê"/>
            <p:cNvSpPr/>
            <p:nvPr/>
          </p:nvSpPr>
          <p:spPr bwMode="auto">
            <a:xfrm rot="5400000">
              <a:off x="3963299" y="5325601"/>
              <a:ext cx="408385" cy="600075"/>
            </a:xfrm>
            <a:custGeom>
              <a:avLst/>
              <a:gdLst>
                <a:gd name="T0" fmla="*/ 145 w 145"/>
                <a:gd name="T1" fmla="*/ 0 h 213"/>
                <a:gd name="T2" fmla="*/ 145 w 145"/>
                <a:gd name="T3" fmla="*/ 4 h 213"/>
                <a:gd name="T4" fmla="*/ 143 w 145"/>
                <a:gd name="T5" fmla="*/ 13 h 213"/>
                <a:gd name="T6" fmla="*/ 137 w 145"/>
                <a:gd name="T7" fmla="*/ 44 h 213"/>
                <a:gd name="T8" fmla="*/ 100 w 145"/>
                <a:gd name="T9" fmla="*/ 130 h 213"/>
                <a:gd name="T10" fmla="*/ 85 w 145"/>
                <a:gd name="T11" fmla="*/ 150 h 213"/>
                <a:gd name="T12" fmla="*/ 77 w 145"/>
                <a:gd name="T13" fmla="*/ 159 h 213"/>
                <a:gd name="T14" fmla="*/ 69 w 145"/>
                <a:gd name="T15" fmla="*/ 168 h 213"/>
                <a:gd name="T16" fmla="*/ 60 w 145"/>
                <a:gd name="T17" fmla="*/ 176 h 213"/>
                <a:gd name="T18" fmla="*/ 52 w 145"/>
                <a:gd name="T19" fmla="*/ 183 h 213"/>
                <a:gd name="T20" fmla="*/ 44 w 145"/>
                <a:gd name="T21" fmla="*/ 189 h 213"/>
                <a:gd name="T22" fmla="*/ 36 w 145"/>
                <a:gd name="T23" fmla="*/ 194 h 213"/>
                <a:gd name="T24" fmla="*/ 21 w 145"/>
                <a:gd name="T25" fmla="*/ 203 h 213"/>
                <a:gd name="T26" fmla="*/ 10 w 145"/>
                <a:gd name="T27" fmla="*/ 209 h 213"/>
                <a:gd name="T28" fmla="*/ 0 w 145"/>
                <a:gd name="T29" fmla="*/ 213 h 213"/>
                <a:gd name="T30" fmla="*/ 9 w 145"/>
                <a:gd name="T31" fmla="*/ 207 h 213"/>
                <a:gd name="T32" fmla="*/ 19 w 145"/>
                <a:gd name="T33" fmla="*/ 199 h 213"/>
                <a:gd name="T34" fmla="*/ 32 w 145"/>
                <a:gd name="T35" fmla="*/ 189 h 213"/>
                <a:gd name="T36" fmla="*/ 38 w 145"/>
                <a:gd name="T37" fmla="*/ 182 h 213"/>
                <a:gd name="T38" fmla="*/ 45 w 145"/>
                <a:gd name="T39" fmla="*/ 175 h 213"/>
                <a:gd name="T40" fmla="*/ 52 w 145"/>
                <a:gd name="T41" fmla="*/ 167 h 213"/>
                <a:gd name="T42" fmla="*/ 58 w 145"/>
                <a:gd name="T43" fmla="*/ 158 h 213"/>
                <a:gd name="T44" fmla="*/ 64 w 145"/>
                <a:gd name="T45" fmla="*/ 149 h 213"/>
                <a:gd name="T46" fmla="*/ 70 w 145"/>
                <a:gd name="T47" fmla="*/ 139 h 213"/>
                <a:gd name="T48" fmla="*/ 79 w 145"/>
                <a:gd name="T49" fmla="*/ 118 h 213"/>
                <a:gd name="T50" fmla="*/ 98 w 145"/>
                <a:gd name="T51" fmla="*/ 37 h 213"/>
                <a:gd name="T52" fmla="*/ 99 w 145"/>
                <a:gd name="T53" fmla="*/ 10 h 213"/>
                <a:gd name="T54" fmla="*/ 98 w 145"/>
                <a:gd name="T55" fmla="*/ 3 h 213"/>
                <a:gd name="T56" fmla="*/ 98 w 145"/>
                <a:gd name="T57" fmla="*/ 0 h 213"/>
                <a:gd name="T58" fmla="*/ 145 w 145"/>
                <a:gd name="T59" fmla="*/ 0 h 213"/>
                <a:gd name="T60" fmla="*/ 145 w 145"/>
                <a:gd name="T6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213">
                  <a:moveTo>
                    <a:pt x="145" y="0"/>
                  </a:moveTo>
                  <a:cubicBezTo>
                    <a:pt x="145" y="0"/>
                    <a:pt x="145" y="2"/>
                    <a:pt x="145" y="4"/>
                  </a:cubicBezTo>
                  <a:cubicBezTo>
                    <a:pt x="144" y="6"/>
                    <a:pt x="144" y="9"/>
                    <a:pt x="143" y="13"/>
                  </a:cubicBezTo>
                  <a:cubicBezTo>
                    <a:pt x="142" y="21"/>
                    <a:pt x="140" y="32"/>
                    <a:pt x="137" y="44"/>
                  </a:cubicBezTo>
                  <a:cubicBezTo>
                    <a:pt x="130" y="69"/>
                    <a:pt x="118" y="101"/>
                    <a:pt x="100" y="130"/>
                  </a:cubicBezTo>
                  <a:cubicBezTo>
                    <a:pt x="95" y="137"/>
                    <a:pt x="90" y="144"/>
                    <a:pt x="85" y="150"/>
                  </a:cubicBezTo>
                  <a:cubicBezTo>
                    <a:pt x="83" y="153"/>
                    <a:pt x="79" y="156"/>
                    <a:pt x="77" y="159"/>
                  </a:cubicBezTo>
                  <a:cubicBezTo>
                    <a:pt x="74" y="162"/>
                    <a:pt x="71" y="165"/>
                    <a:pt x="69" y="168"/>
                  </a:cubicBezTo>
                  <a:cubicBezTo>
                    <a:pt x="66" y="171"/>
                    <a:pt x="64" y="173"/>
                    <a:pt x="60" y="176"/>
                  </a:cubicBezTo>
                  <a:cubicBezTo>
                    <a:pt x="58" y="178"/>
                    <a:pt x="55" y="180"/>
                    <a:pt x="52" y="183"/>
                  </a:cubicBezTo>
                  <a:cubicBezTo>
                    <a:pt x="49" y="184"/>
                    <a:pt x="46" y="187"/>
                    <a:pt x="44" y="189"/>
                  </a:cubicBezTo>
                  <a:cubicBezTo>
                    <a:pt x="41" y="190"/>
                    <a:pt x="39" y="192"/>
                    <a:pt x="36" y="194"/>
                  </a:cubicBezTo>
                  <a:cubicBezTo>
                    <a:pt x="31" y="197"/>
                    <a:pt x="26" y="200"/>
                    <a:pt x="21" y="203"/>
                  </a:cubicBezTo>
                  <a:cubicBezTo>
                    <a:pt x="17" y="205"/>
                    <a:pt x="13" y="207"/>
                    <a:pt x="10" y="209"/>
                  </a:cubicBezTo>
                  <a:cubicBezTo>
                    <a:pt x="3" y="211"/>
                    <a:pt x="0" y="213"/>
                    <a:pt x="0" y="213"/>
                  </a:cubicBezTo>
                  <a:cubicBezTo>
                    <a:pt x="0" y="213"/>
                    <a:pt x="3" y="210"/>
                    <a:pt x="9" y="207"/>
                  </a:cubicBezTo>
                  <a:cubicBezTo>
                    <a:pt x="12" y="204"/>
                    <a:pt x="15" y="202"/>
                    <a:pt x="19" y="199"/>
                  </a:cubicBezTo>
                  <a:cubicBezTo>
                    <a:pt x="23" y="196"/>
                    <a:pt x="27" y="193"/>
                    <a:pt x="32" y="189"/>
                  </a:cubicBezTo>
                  <a:cubicBezTo>
                    <a:pt x="33" y="186"/>
                    <a:pt x="36" y="184"/>
                    <a:pt x="38" y="182"/>
                  </a:cubicBezTo>
                  <a:cubicBezTo>
                    <a:pt x="40" y="180"/>
                    <a:pt x="42" y="177"/>
                    <a:pt x="45" y="175"/>
                  </a:cubicBezTo>
                  <a:cubicBezTo>
                    <a:pt x="46" y="172"/>
                    <a:pt x="49" y="170"/>
                    <a:pt x="52" y="167"/>
                  </a:cubicBezTo>
                  <a:cubicBezTo>
                    <a:pt x="53" y="164"/>
                    <a:pt x="55" y="161"/>
                    <a:pt x="58" y="158"/>
                  </a:cubicBezTo>
                  <a:cubicBezTo>
                    <a:pt x="59" y="155"/>
                    <a:pt x="62" y="152"/>
                    <a:pt x="64" y="149"/>
                  </a:cubicBezTo>
                  <a:cubicBezTo>
                    <a:pt x="65" y="145"/>
                    <a:pt x="67" y="143"/>
                    <a:pt x="70" y="139"/>
                  </a:cubicBezTo>
                  <a:cubicBezTo>
                    <a:pt x="73" y="132"/>
                    <a:pt x="77" y="125"/>
                    <a:pt x="79" y="118"/>
                  </a:cubicBezTo>
                  <a:cubicBezTo>
                    <a:pt x="91" y="90"/>
                    <a:pt x="97" y="59"/>
                    <a:pt x="98" y="37"/>
                  </a:cubicBezTo>
                  <a:cubicBezTo>
                    <a:pt x="99" y="26"/>
                    <a:pt x="99" y="16"/>
                    <a:pt x="99" y="10"/>
                  </a:cubicBezTo>
                  <a:cubicBezTo>
                    <a:pt x="99" y="6"/>
                    <a:pt x="99" y="4"/>
                    <a:pt x="98" y="3"/>
                  </a:cubicBezTo>
                  <a:cubicBezTo>
                    <a:pt x="98" y="1"/>
                    <a:pt x="98" y="0"/>
                    <a:pt x="98" y="0"/>
                  </a:cubicBezTo>
                  <a:cubicBezTo>
                    <a:pt x="145" y="0"/>
                    <a:pt x="145" y="0"/>
                    <a:pt x="145" y="0"/>
                  </a:cubicBezTo>
                  <a:cubicBezTo>
                    <a:pt x="145" y="0"/>
                    <a:pt x="145" y="0"/>
                    <a:pt x="145" y="0"/>
                  </a:cubicBezTo>
                  <a:close/>
                </a:path>
              </a:pathLst>
            </a:custGeom>
            <a:grp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íSḷiďè"/>
            <p:cNvSpPr/>
            <p:nvPr/>
          </p:nvSpPr>
          <p:spPr bwMode="auto">
            <a:xfrm rot="12479380">
              <a:off x="4801487" y="5062680"/>
              <a:ext cx="408385" cy="600075"/>
            </a:xfrm>
            <a:custGeom>
              <a:avLst/>
              <a:gdLst>
                <a:gd name="T0" fmla="*/ 145 w 145"/>
                <a:gd name="T1" fmla="*/ 0 h 213"/>
                <a:gd name="T2" fmla="*/ 145 w 145"/>
                <a:gd name="T3" fmla="*/ 4 h 213"/>
                <a:gd name="T4" fmla="*/ 143 w 145"/>
                <a:gd name="T5" fmla="*/ 13 h 213"/>
                <a:gd name="T6" fmla="*/ 137 w 145"/>
                <a:gd name="T7" fmla="*/ 44 h 213"/>
                <a:gd name="T8" fmla="*/ 100 w 145"/>
                <a:gd name="T9" fmla="*/ 130 h 213"/>
                <a:gd name="T10" fmla="*/ 85 w 145"/>
                <a:gd name="T11" fmla="*/ 150 h 213"/>
                <a:gd name="T12" fmla="*/ 77 w 145"/>
                <a:gd name="T13" fmla="*/ 159 h 213"/>
                <a:gd name="T14" fmla="*/ 69 w 145"/>
                <a:gd name="T15" fmla="*/ 168 h 213"/>
                <a:gd name="T16" fmla="*/ 60 w 145"/>
                <a:gd name="T17" fmla="*/ 176 h 213"/>
                <a:gd name="T18" fmla="*/ 52 w 145"/>
                <a:gd name="T19" fmla="*/ 183 h 213"/>
                <a:gd name="T20" fmla="*/ 44 w 145"/>
                <a:gd name="T21" fmla="*/ 189 h 213"/>
                <a:gd name="T22" fmla="*/ 36 w 145"/>
                <a:gd name="T23" fmla="*/ 194 h 213"/>
                <a:gd name="T24" fmla="*/ 21 w 145"/>
                <a:gd name="T25" fmla="*/ 203 h 213"/>
                <a:gd name="T26" fmla="*/ 10 w 145"/>
                <a:gd name="T27" fmla="*/ 209 h 213"/>
                <a:gd name="T28" fmla="*/ 0 w 145"/>
                <a:gd name="T29" fmla="*/ 213 h 213"/>
                <a:gd name="T30" fmla="*/ 9 w 145"/>
                <a:gd name="T31" fmla="*/ 207 h 213"/>
                <a:gd name="T32" fmla="*/ 19 w 145"/>
                <a:gd name="T33" fmla="*/ 199 h 213"/>
                <a:gd name="T34" fmla="*/ 32 w 145"/>
                <a:gd name="T35" fmla="*/ 189 h 213"/>
                <a:gd name="T36" fmla="*/ 38 w 145"/>
                <a:gd name="T37" fmla="*/ 182 h 213"/>
                <a:gd name="T38" fmla="*/ 45 w 145"/>
                <a:gd name="T39" fmla="*/ 175 h 213"/>
                <a:gd name="T40" fmla="*/ 52 w 145"/>
                <a:gd name="T41" fmla="*/ 167 h 213"/>
                <a:gd name="T42" fmla="*/ 58 w 145"/>
                <a:gd name="T43" fmla="*/ 158 h 213"/>
                <a:gd name="T44" fmla="*/ 64 w 145"/>
                <a:gd name="T45" fmla="*/ 149 h 213"/>
                <a:gd name="T46" fmla="*/ 70 w 145"/>
                <a:gd name="T47" fmla="*/ 139 h 213"/>
                <a:gd name="T48" fmla="*/ 79 w 145"/>
                <a:gd name="T49" fmla="*/ 118 h 213"/>
                <a:gd name="T50" fmla="*/ 98 w 145"/>
                <a:gd name="T51" fmla="*/ 37 h 213"/>
                <a:gd name="T52" fmla="*/ 99 w 145"/>
                <a:gd name="T53" fmla="*/ 10 h 213"/>
                <a:gd name="T54" fmla="*/ 98 w 145"/>
                <a:gd name="T55" fmla="*/ 3 h 213"/>
                <a:gd name="T56" fmla="*/ 98 w 145"/>
                <a:gd name="T57" fmla="*/ 0 h 213"/>
                <a:gd name="T58" fmla="*/ 145 w 145"/>
                <a:gd name="T59" fmla="*/ 0 h 213"/>
                <a:gd name="T60" fmla="*/ 145 w 145"/>
                <a:gd name="T6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213">
                  <a:moveTo>
                    <a:pt x="145" y="0"/>
                  </a:moveTo>
                  <a:cubicBezTo>
                    <a:pt x="145" y="0"/>
                    <a:pt x="145" y="2"/>
                    <a:pt x="145" y="4"/>
                  </a:cubicBezTo>
                  <a:cubicBezTo>
                    <a:pt x="144" y="6"/>
                    <a:pt x="144" y="9"/>
                    <a:pt x="143" y="13"/>
                  </a:cubicBezTo>
                  <a:cubicBezTo>
                    <a:pt x="142" y="21"/>
                    <a:pt x="140" y="32"/>
                    <a:pt x="137" y="44"/>
                  </a:cubicBezTo>
                  <a:cubicBezTo>
                    <a:pt x="130" y="69"/>
                    <a:pt x="118" y="101"/>
                    <a:pt x="100" y="130"/>
                  </a:cubicBezTo>
                  <a:cubicBezTo>
                    <a:pt x="95" y="137"/>
                    <a:pt x="90" y="144"/>
                    <a:pt x="85" y="150"/>
                  </a:cubicBezTo>
                  <a:cubicBezTo>
                    <a:pt x="83" y="153"/>
                    <a:pt x="79" y="156"/>
                    <a:pt x="77" y="159"/>
                  </a:cubicBezTo>
                  <a:cubicBezTo>
                    <a:pt x="74" y="162"/>
                    <a:pt x="71" y="165"/>
                    <a:pt x="69" y="168"/>
                  </a:cubicBezTo>
                  <a:cubicBezTo>
                    <a:pt x="66" y="171"/>
                    <a:pt x="64" y="173"/>
                    <a:pt x="60" y="176"/>
                  </a:cubicBezTo>
                  <a:cubicBezTo>
                    <a:pt x="58" y="178"/>
                    <a:pt x="55" y="180"/>
                    <a:pt x="52" y="183"/>
                  </a:cubicBezTo>
                  <a:cubicBezTo>
                    <a:pt x="49" y="184"/>
                    <a:pt x="46" y="187"/>
                    <a:pt x="44" y="189"/>
                  </a:cubicBezTo>
                  <a:cubicBezTo>
                    <a:pt x="41" y="190"/>
                    <a:pt x="39" y="192"/>
                    <a:pt x="36" y="194"/>
                  </a:cubicBezTo>
                  <a:cubicBezTo>
                    <a:pt x="31" y="197"/>
                    <a:pt x="26" y="200"/>
                    <a:pt x="21" y="203"/>
                  </a:cubicBezTo>
                  <a:cubicBezTo>
                    <a:pt x="17" y="205"/>
                    <a:pt x="13" y="207"/>
                    <a:pt x="10" y="209"/>
                  </a:cubicBezTo>
                  <a:cubicBezTo>
                    <a:pt x="3" y="211"/>
                    <a:pt x="0" y="213"/>
                    <a:pt x="0" y="213"/>
                  </a:cubicBezTo>
                  <a:cubicBezTo>
                    <a:pt x="0" y="213"/>
                    <a:pt x="3" y="210"/>
                    <a:pt x="9" y="207"/>
                  </a:cubicBezTo>
                  <a:cubicBezTo>
                    <a:pt x="12" y="204"/>
                    <a:pt x="15" y="202"/>
                    <a:pt x="19" y="199"/>
                  </a:cubicBezTo>
                  <a:cubicBezTo>
                    <a:pt x="23" y="196"/>
                    <a:pt x="27" y="193"/>
                    <a:pt x="32" y="189"/>
                  </a:cubicBezTo>
                  <a:cubicBezTo>
                    <a:pt x="33" y="186"/>
                    <a:pt x="36" y="184"/>
                    <a:pt x="38" y="182"/>
                  </a:cubicBezTo>
                  <a:cubicBezTo>
                    <a:pt x="40" y="180"/>
                    <a:pt x="42" y="177"/>
                    <a:pt x="45" y="175"/>
                  </a:cubicBezTo>
                  <a:cubicBezTo>
                    <a:pt x="46" y="172"/>
                    <a:pt x="49" y="170"/>
                    <a:pt x="52" y="167"/>
                  </a:cubicBezTo>
                  <a:cubicBezTo>
                    <a:pt x="53" y="164"/>
                    <a:pt x="55" y="161"/>
                    <a:pt x="58" y="158"/>
                  </a:cubicBezTo>
                  <a:cubicBezTo>
                    <a:pt x="59" y="155"/>
                    <a:pt x="62" y="152"/>
                    <a:pt x="64" y="149"/>
                  </a:cubicBezTo>
                  <a:cubicBezTo>
                    <a:pt x="65" y="145"/>
                    <a:pt x="67" y="143"/>
                    <a:pt x="70" y="139"/>
                  </a:cubicBezTo>
                  <a:cubicBezTo>
                    <a:pt x="73" y="132"/>
                    <a:pt x="77" y="125"/>
                    <a:pt x="79" y="118"/>
                  </a:cubicBezTo>
                  <a:cubicBezTo>
                    <a:pt x="91" y="90"/>
                    <a:pt x="97" y="59"/>
                    <a:pt x="98" y="37"/>
                  </a:cubicBezTo>
                  <a:cubicBezTo>
                    <a:pt x="99" y="26"/>
                    <a:pt x="99" y="16"/>
                    <a:pt x="99" y="10"/>
                  </a:cubicBezTo>
                  <a:cubicBezTo>
                    <a:pt x="99" y="6"/>
                    <a:pt x="99" y="4"/>
                    <a:pt x="98" y="3"/>
                  </a:cubicBezTo>
                  <a:cubicBezTo>
                    <a:pt x="98" y="1"/>
                    <a:pt x="98" y="0"/>
                    <a:pt x="98" y="0"/>
                  </a:cubicBezTo>
                  <a:cubicBezTo>
                    <a:pt x="145" y="0"/>
                    <a:pt x="145" y="0"/>
                    <a:pt x="145" y="0"/>
                  </a:cubicBezTo>
                  <a:cubicBezTo>
                    <a:pt x="145" y="0"/>
                    <a:pt x="145" y="0"/>
                    <a:pt x="145" y="0"/>
                  </a:cubicBezTo>
                  <a:close/>
                </a:path>
              </a:pathLst>
            </a:custGeom>
            <a:grpFill/>
            <a:ln>
              <a:noFill/>
            </a:ln>
          </p:spPr>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39" name="圖片 38">
            <a:extLst>
              <a:ext uri="{FF2B5EF4-FFF2-40B4-BE49-F238E27FC236}">
                <a16:creationId xmlns:a16="http://schemas.microsoft.com/office/drawing/2014/main" id="{66D1B683-5A05-4B71-9BC3-9E4E2F18E4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46196" y="3465520"/>
            <a:ext cx="2982897" cy="671444"/>
          </a:xfrm>
          <a:prstGeom prst="rect">
            <a:avLst/>
          </a:prstGeom>
        </p:spPr>
      </p:pic>
      <p:cxnSp>
        <p:nvCxnSpPr>
          <p:cNvPr id="40" name="直接连接符 53"/>
          <p:cNvCxnSpPr/>
          <p:nvPr/>
        </p:nvCxnSpPr>
        <p:spPr>
          <a:xfrm flipH="1" flipV="1">
            <a:off x="2825496" y="2011525"/>
            <a:ext cx="1016312" cy="1373187"/>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接箭头连接符 54"/>
          <p:cNvCxnSpPr/>
          <p:nvPr/>
        </p:nvCxnSpPr>
        <p:spPr>
          <a:xfrm flipH="1">
            <a:off x="582298" y="2000621"/>
            <a:ext cx="2243199" cy="10904"/>
          </a:xfrm>
          <a:prstGeom prst="straightConnector1">
            <a:avLst/>
          </a:prstGeom>
          <a:ln w="25400">
            <a:solidFill>
              <a:schemeClr val="accent2">
                <a:lumMod val="60000"/>
                <a:lumOff val="40000"/>
              </a:schemeClr>
            </a:solidFill>
            <a:tailEnd type="diamond"/>
          </a:ln>
        </p:spPr>
        <p:style>
          <a:lnRef idx="1">
            <a:schemeClr val="accent1"/>
          </a:lnRef>
          <a:fillRef idx="0">
            <a:schemeClr val="accent1"/>
          </a:fillRef>
          <a:effectRef idx="0">
            <a:schemeClr val="accent1"/>
          </a:effectRef>
          <a:fontRef idx="minor">
            <a:schemeClr val="tx1"/>
          </a:fontRef>
        </p:style>
      </p:cxnSp>
      <p:sp>
        <p:nvSpPr>
          <p:cNvPr id="42" name="ïṥḷîdè"/>
          <p:cNvSpPr/>
          <p:nvPr/>
        </p:nvSpPr>
        <p:spPr>
          <a:xfrm>
            <a:off x="3751079" y="3292917"/>
            <a:ext cx="137778" cy="137778"/>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light-bulb-inside-circle_62843">
            <a:extLst>
              <a:ext uri="{FF2B5EF4-FFF2-40B4-BE49-F238E27FC236}">
                <a16:creationId xmlns:a16="http://schemas.microsoft.com/office/drawing/2014/main" id="{04271F6F-F94F-455A-9553-6D9DA8906DA7}"/>
              </a:ext>
            </a:extLst>
          </p:cNvPr>
          <p:cNvSpPr>
            <a:spLocks noChangeAspect="1"/>
          </p:cNvSpPr>
          <p:nvPr/>
        </p:nvSpPr>
        <p:spPr bwMode="auto">
          <a:xfrm>
            <a:off x="205650" y="1631108"/>
            <a:ext cx="346125" cy="345603"/>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7" h="6027">
                <a:moveTo>
                  <a:pt x="3013" y="0"/>
                </a:moveTo>
                <a:cubicBezTo>
                  <a:pt x="1349" y="0"/>
                  <a:pt x="0" y="1349"/>
                  <a:pt x="0" y="3013"/>
                </a:cubicBezTo>
                <a:cubicBezTo>
                  <a:pt x="0" y="4678"/>
                  <a:pt x="1349" y="6027"/>
                  <a:pt x="3013" y="6027"/>
                </a:cubicBezTo>
                <a:cubicBezTo>
                  <a:pt x="4678" y="6027"/>
                  <a:pt x="6027" y="4678"/>
                  <a:pt x="6027" y="3013"/>
                </a:cubicBezTo>
                <a:cubicBezTo>
                  <a:pt x="6027" y="1349"/>
                  <a:pt x="4678" y="0"/>
                  <a:pt x="3013" y="0"/>
                </a:cubicBezTo>
                <a:close/>
                <a:moveTo>
                  <a:pt x="2873" y="1426"/>
                </a:moveTo>
                <a:lnTo>
                  <a:pt x="2873" y="1040"/>
                </a:lnTo>
                <a:cubicBezTo>
                  <a:pt x="2873" y="962"/>
                  <a:pt x="2936" y="899"/>
                  <a:pt x="3013" y="899"/>
                </a:cubicBezTo>
                <a:cubicBezTo>
                  <a:pt x="3091" y="899"/>
                  <a:pt x="3154" y="962"/>
                  <a:pt x="3154" y="1040"/>
                </a:cubicBezTo>
                <a:lnTo>
                  <a:pt x="3154" y="1426"/>
                </a:lnTo>
                <a:lnTo>
                  <a:pt x="3154" y="1426"/>
                </a:lnTo>
                <a:cubicBezTo>
                  <a:pt x="3154" y="1503"/>
                  <a:pt x="3091" y="1566"/>
                  <a:pt x="3013" y="1566"/>
                </a:cubicBezTo>
                <a:cubicBezTo>
                  <a:pt x="2936" y="1566"/>
                  <a:pt x="2873" y="1503"/>
                  <a:pt x="2873" y="1426"/>
                </a:cubicBezTo>
                <a:lnTo>
                  <a:pt x="2873" y="1426"/>
                </a:lnTo>
                <a:close/>
                <a:moveTo>
                  <a:pt x="1688" y="2678"/>
                </a:moveTo>
                <a:cubicBezTo>
                  <a:pt x="1676" y="2746"/>
                  <a:pt x="1617" y="2794"/>
                  <a:pt x="1550" y="2794"/>
                </a:cubicBezTo>
                <a:cubicBezTo>
                  <a:pt x="1542" y="2794"/>
                  <a:pt x="1534" y="2793"/>
                  <a:pt x="1525" y="2792"/>
                </a:cubicBezTo>
                <a:lnTo>
                  <a:pt x="1145" y="2725"/>
                </a:lnTo>
                <a:cubicBezTo>
                  <a:pt x="1069" y="2711"/>
                  <a:pt x="1018" y="2639"/>
                  <a:pt x="1031" y="2563"/>
                </a:cubicBezTo>
                <a:cubicBezTo>
                  <a:pt x="1045" y="2486"/>
                  <a:pt x="1117" y="2435"/>
                  <a:pt x="1194" y="2449"/>
                </a:cubicBezTo>
                <a:lnTo>
                  <a:pt x="1574" y="2516"/>
                </a:lnTo>
                <a:cubicBezTo>
                  <a:pt x="1650" y="2529"/>
                  <a:pt x="1701" y="2602"/>
                  <a:pt x="1688" y="2678"/>
                </a:cubicBezTo>
                <a:close/>
                <a:moveTo>
                  <a:pt x="1951" y="1864"/>
                </a:moveTo>
                <a:lnTo>
                  <a:pt x="1702" y="1568"/>
                </a:lnTo>
                <a:cubicBezTo>
                  <a:pt x="1653" y="1508"/>
                  <a:pt x="1660" y="1420"/>
                  <a:pt x="1720" y="1370"/>
                </a:cubicBezTo>
                <a:cubicBezTo>
                  <a:pt x="1779" y="1320"/>
                  <a:pt x="1867" y="1328"/>
                  <a:pt x="1917" y="1387"/>
                </a:cubicBezTo>
                <a:lnTo>
                  <a:pt x="2166" y="1683"/>
                </a:lnTo>
                <a:cubicBezTo>
                  <a:pt x="2215" y="1743"/>
                  <a:pt x="2208" y="1831"/>
                  <a:pt x="2148" y="1881"/>
                </a:cubicBezTo>
                <a:cubicBezTo>
                  <a:pt x="2122" y="1903"/>
                  <a:pt x="2090" y="1914"/>
                  <a:pt x="2058" y="1914"/>
                </a:cubicBezTo>
                <a:cubicBezTo>
                  <a:pt x="2018" y="1914"/>
                  <a:pt x="1978" y="1897"/>
                  <a:pt x="1951" y="1864"/>
                </a:cubicBezTo>
                <a:close/>
                <a:moveTo>
                  <a:pt x="3762" y="3693"/>
                </a:moveTo>
                <a:cubicBezTo>
                  <a:pt x="3644" y="3867"/>
                  <a:pt x="3522" y="4046"/>
                  <a:pt x="3514" y="4288"/>
                </a:cubicBezTo>
                <a:cubicBezTo>
                  <a:pt x="3512" y="4348"/>
                  <a:pt x="3470" y="4397"/>
                  <a:pt x="3413" y="4410"/>
                </a:cubicBezTo>
                <a:cubicBezTo>
                  <a:pt x="3466" y="4426"/>
                  <a:pt x="3503" y="4474"/>
                  <a:pt x="3503" y="4532"/>
                </a:cubicBezTo>
                <a:cubicBezTo>
                  <a:pt x="3503" y="4583"/>
                  <a:pt x="3474" y="4626"/>
                  <a:pt x="3431" y="4647"/>
                </a:cubicBezTo>
                <a:cubicBezTo>
                  <a:pt x="3474" y="4668"/>
                  <a:pt x="3503" y="4712"/>
                  <a:pt x="3503" y="4762"/>
                </a:cubicBezTo>
                <a:cubicBezTo>
                  <a:pt x="3503" y="4833"/>
                  <a:pt x="3446" y="4891"/>
                  <a:pt x="3375" y="4891"/>
                </a:cubicBezTo>
                <a:lnTo>
                  <a:pt x="3297" y="4891"/>
                </a:lnTo>
                <a:cubicBezTo>
                  <a:pt x="3273" y="5025"/>
                  <a:pt x="3155" y="5127"/>
                  <a:pt x="3013" y="5127"/>
                </a:cubicBezTo>
                <a:cubicBezTo>
                  <a:pt x="2872" y="5127"/>
                  <a:pt x="2754" y="5025"/>
                  <a:pt x="2730" y="4891"/>
                </a:cubicBezTo>
                <a:lnTo>
                  <a:pt x="2652" y="4891"/>
                </a:lnTo>
                <a:cubicBezTo>
                  <a:pt x="2581" y="4891"/>
                  <a:pt x="2523" y="4833"/>
                  <a:pt x="2523" y="4762"/>
                </a:cubicBezTo>
                <a:cubicBezTo>
                  <a:pt x="2523" y="4712"/>
                  <a:pt x="2553" y="4668"/>
                  <a:pt x="2596" y="4647"/>
                </a:cubicBezTo>
                <a:cubicBezTo>
                  <a:pt x="2553" y="4626"/>
                  <a:pt x="2523" y="4583"/>
                  <a:pt x="2523" y="4532"/>
                </a:cubicBezTo>
                <a:cubicBezTo>
                  <a:pt x="2523" y="4474"/>
                  <a:pt x="2562" y="4425"/>
                  <a:pt x="2614" y="4409"/>
                </a:cubicBezTo>
                <a:cubicBezTo>
                  <a:pt x="2558" y="4397"/>
                  <a:pt x="2515" y="4348"/>
                  <a:pt x="2513" y="4288"/>
                </a:cubicBezTo>
                <a:cubicBezTo>
                  <a:pt x="2506" y="4046"/>
                  <a:pt x="2383" y="3866"/>
                  <a:pt x="2265" y="3693"/>
                </a:cubicBezTo>
                <a:cubicBezTo>
                  <a:pt x="2123" y="3485"/>
                  <a:pt x="1976" y="3270"/>
                  <a:pt x="1976" y="2891"/>
                </a:cubicBezTo>
                <a:cubicBezTo>
                  <a:pt x="1976" y="2348"/>
                  <a:pt x="2442" y="1906"/>
                  <a:pt x="3013" y="1906"/>
                </a:cubicBezTo>
                <a:cubicBezTo>
                  <a:pt x="3585" y="1906"/>
                  <a:pt x="4050" y="2348"/>
                  <a:pt x="4050" y="2891"/>
                </a:cubicBezTo>
                <a:cubicBezTo>
                  <a:pt x="4050" y="3270"/>
                  <a:pt x="3904" y="3485"/>
                  <a:pt x="3762" y="3693"/>
                </a:cubicBezTo>
                <a:close/>
                <a:moveTo>
                  <a:pt x="4076" y="1864"/>
                </a:moveTo>
                <a:cubicBezTo>
                  <a:pt x="4048" y="1897"/>
                  <a:pt x="4009" y="1914"/>
                  <a:pt x="3969" y="1914"/>
                </a:cubicBezTo>
                <a:cubicBezTo>
                  <a:pt x="3937" y="1914"/>
                  <a:pt x="3905" y="1903"/>
                  <a:pt x="3879" y="1881"/>
                </a:cubicBezTo>
                <a:cubicBezTo>
                  <a:pt x="3819" y="1831"/>
                  <a:pt x="3812" y="1743"/>
                  <a:pt x="3861" y="1683"/>
                </a:cubicBezTo>
                <a:lnTo>
                  <a:pt x="4110" y="1387"/>
                </a:lnTo>
                <a:cubicBezTo>
                  <a:pt x="4159" y="1328"/>
                  <a:pt x="4248" y="1320"/>
                  <a:pt x="4307" y="1370"/>
                </a:cubicBezTo>
                <a:cubicBezTo>
                  <a:pt x="4366" y="1420"/>
                  <a:pt x="4374" y="1508"/>
                  <a:pt x="4324" y="1568"/>
                </a:cubicBezTo>
                <a:lnTo>
                  <a:pt x="4076" y="1864"/>
                </a:lnTo>
                <a:close/>
                <a:moveTo>
                  <a:pt x="4882" y="2725"/>
                </a:moveTo>
                <a:lnTo>
                  <a:pt x="4501" y="2792"/>
                </a:lnTo>
                <a:cubicBezTo>
                  <a:pt x="4493" y="2793"/>
                  <a:pt x="4485" y="2794"/>
                  <a:pt x="4477" y="2794"/>
                </a:cubicBezTo>
                <a:cubicBezTo>
                  <a:pt x="4410" y="2794"/>
                  <a:pt x="4351" y="2746"/>
                  <a:pt x="4339" y="2678"/>
                </a:cubicBezTo>
                <a:cubicBezTo>
                  <a:pt x="4325" y="2602"/>
                  <a:pt x="4376" y="2529"/>
                  <a:pt x="4453" y="2516"/>
                </a:cubicBezTo>
                <a:lnTo>
                  <a:pt x="4833" y="2449"/>
                </a:lnTo>
                <a:cubicBezTo>
                  <a:pt x="4909" y="2435"/>
                  <a:pt x="4982" y="2486"/>
                  <a:pt x="4996" y="2563"/>
                </a:cubicBezTo>
                <a:cubicBezTo>
                  <a:pt x="5009" y="2639"/>
                  <a:pt x="4958" y="2711"/>
                  <a:pt x="4882" y="2725"/>
                </a:cubicBezTo>
                <a:close/>
              </a:path>
            </a:pathLst>
          </a:custGeom>
          <a:solidFill>
            <a:schemeClr val="accent2">
              <a:lumMod val="60000"/>
              <a:lumOff val="40000"/>
            </a:schemeClr>
          </a:solidFill>
          <a:ln>
            <a:noFill/>
          </a:ln>
        </p:spPr>
      </p:sp>
      <p:sp>
        <p:nvSpPr>
          <p:cNvPr id="46" name="矩形 45">
            <a:extLst>
              <a:ext uri="{FF2B5EF4-FFF2-40B4-BE49-F238E27FC236}">
                <a16:creationId xmlns:a16="http://schemas.microsoft.com/office/drawing/2014/main" id="{255E6E8F-3036-4515-B5A1-741DB72526DB}"/>
              </a:ext>
            </a:extLst>
          </p:cNvPr>
          <p:cNvSpPr/>
          <p:nvPr/>
        </p:nvSpPr>
        <p:spPr>
          <a:xfrm>
            <a:off x="551775" y="1438190"/>
            <a:ext cx="1415772" cy="646331"/>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rPr>
              <a:t>核心技術</a:t>
            </a:r>
            <a:endParaRPr kumimoji="0" lang="en-US" altLang="zh-TW"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endParaRPr>
          </a:p>
        </p:txBody>
      </p:sp>
      <p:sp>
        <p:nvSpPr>
          <p:cNvPr id="47" name="矩形 46">
            <a:extLst>
              <a:ext uri="{FF2B5EF4-FFF2-40B4-BE49-F238E27FC236}">
                <a16:creationId xmlns:a16="http://schemas.microsoft.com/office/drawing/2014/main" id="{63E9DB03-E511-40F4-8490-88C165F32543}"/>
              </a:ext>
            </a:extLst>
          </p:cNvPr>
          <p:cNvSpPr/>
          <p:nvPr/>
        </p:nvSpPr>
        <p:spPr>
          <a:xfrm>
            <a:off x="122072" y="2143134"/>
            <a:ext cx="2997292" cy="1705595"/>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dirty="0" smtClean="0">
                <a:latin typeface="標楷體" panose="03000509000000000000" pitchFamily="65" charset="-120"/>
                <a:ea typeface="標楷體" panose="03000509000000000000" pitchFamily="65" charset="-120"/>
              </a:rPr>
              <a:t>自動化光學</a:t>
            </a:r>
            <a:r>
              <a:rPr lang="zh-TW" altLang="en-US" dirty="0">
                <a:latin typeface="標楷體" panose="03000509000000000000" pitchFamily="65" charset="-120"/>
                <a:ea typeface="標楷體" panose="03000509000000000000" pitchFamily="65" charset="-120"/>
              </a:rPr>
              <a:t>同調斷層</a:t>
            </a:r>
            <a:r>
              <a:rPr lang="zh-TW" altLang="en-US" dirty="0" smtClean="0">
                <a:latin typeface="標楷體" panose="03000509000000000000" pitchFamily="65" charset="-120"/>
                <a:ea typeface="標楷體" panose="03000509000000000000" pitchFamily="65" charset="-120"/>
              </a:rPr>
              <a:t>掃描</a:t>
            </a:r>
            <a:endParaRPr lang="en-US" altLang="zh-TW" dirty="0" smtClean="0">
              <a:latin typeface="標楷體" panose="03000509000000000000" pitchFamily="65" charset="-120"/>
              <a:ea typeface="標楷體" panose="03000509000000000000" pitchFamily="65" charset="-120"/>
            </a:endParaRPr>
          </a:p>
          <a:p>
            <a:pPr marL="285750" indent="-285750">
              <a:lnSpc>
                <a:spcPct val="150000"/>
              </a:lnSpc>
              <a:buFont typeface="Arial" panose="020B0604020202020204" pitchFamily="34" charset="0"/>
              <a:buChar char="•"/>
            </a:pPr>
            <a:r>
              <a:rPr lang="zh-TW" altLang="en-US" dirty="0" smtClean="0">
                <a:latin typeface="標楷體" panose="03000509000000000000" pitchFamily="65" charset="-120"/>
                <a:ea typeface="標楷體" panose="03000509000000000000" pitchFamily="65" charset="-120"/>
              </a:rPr>
              <a:t>自動化眼底</a:t>
            </a:r>
            <a:r>
              <a:rPr lang="zh-TW" altLang="en-US" dirty="0">
                <a:latin typeface="標楷體" panose="03000509000000000000" pitchFamily="65" charset="-120"/>
                <a:ea typeface="標楷體" panose="03000509000000000000" pitchFamily="65" charset="-120"/>
              </a:rPr>
              <a:t>追蹤與對</a:t>
            </a:r>
            <a:r>
              <a:rPr lang="zh-TW" altLang="en-US" dirty="0" smtClean="0">
                <a:latin typeface="標楷體" panose="03000509000000000000" pitchFamily="65" charset="-120"/>
                <a:ea typeface="標楷體" panose="03000509000000000000" pitchFamily="65" charset="-120"/>
              </a:rPr>
              <a:t>焦</a:t>
            </a:r>
            <a:endParaRPr lang="en-US" altLang="zh-TW" dirty="0" smtClean="0">
              <a:latin typeface="標楷體" panose="03000509000000000000" pitchFamily="65" charset="-120"/>
              <a:ea typeface="標楷體" panose="03000509000000000000" pitchFamily="65" charset="-120"/>
            </a:endParaRPr>
          </a:p>
          <a:p>
            <a:pPr marL="285750" indent="-285750">
              <a:lnSpc>
                <a:spcPct val="150000"/>
              </a:lnSpc>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流體動力量測</a:t>
            </a:r>
          </a:p>
          <a:p>
            <a:pPr marL="285750" indent="-285750">
              <a:lnSpc>
                <a:spcPct val="150000"/>
              </a:lnSpc>
              <a:buFont typeface="Arial" panose="020B0604020202020204" pitchFamily="34" charset="0"/>
              <a:buChar char="•"/>
            </a:pPr>
            <a:r>
              <a:rPr lang="zh-TW" altLang="en-US" dirty="0" smtClean="0">
                <a:latin typeface="標楷體" panose="03000509000000000000" pitchFamily="65" charset="-120"/>
                <a:ea typeface="標楷體" panose="03000509000000000000" pitchFamily="65" charset="-120"/>
              </a:rPr>
              <a:t>數位</a:t>
            </a:r>
            <a:r>
              <a:rPr lang="zh-TW" altLang="en-US" dirty="0">
                <a:latin typeface="標楷體" panose="03000509000000000000" pitchFamily="65" charset="-120"/>
                <a:ea typeface="標楷體" panose="03000509000000000000" pitchFamily="65" charset="-120"/>
              </a:rPr>
              <a:t>醫學</a:t>
            </a:r>
            <a:r>
              <a:rPr lang="zh-TW" altLang="en-US" dirty="0" smtClean="0">
                <a:latin typeface="標楷體" panose="03000509000000000000" pitchFamily="65" charset="-120"/>
                <a:ea typeface="標楷體" panose="03000509000000000000" pitchFamily="65" charset="-120"/>
              </a:rPr>
              <a:t>影像處理</a:t>
            </a:r>
            <a:endParaRPr lang="en-US" altLang="zh-TW" dirty="0" smtClean="0">
              <a:latin typeface="標楷體" panose="03000509000000000000" pitchFamily="65" charset="-120"/>
              <a:ea typeface="標楷體" panose="03000509000000000000" pitchFamily="65" charset="-120"/>
            </a:endParaRPr>
          </a:p>
        </p:txBody>
      </p:sp>
      <p:cxnSp>
        <p:nvCxnSpPr>
          <p:cNvPr id="48" name="直接连接符 57"/>
          <p:cNvCxnSpPr/>
          <p:nvPr/>
        </p:nvCxnSpPr>
        <p:spPr>
          <a:xfrm flipH="1">
            <a:off x="3068814" y="4422731"/>
            <a:ext cx="275991" cy="2627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箭头连接符 58"/>
          <p:cNvCxnSpPr/>
          <p:nvPr/>
        </p:nvCxnSpPr>
        <p:spPr>
          <a:xfrm flipH="1" flipV="1">
            <a:off x="581517" y="4678787"/>
            <a:ext cx="2487297" cy="6656"/>
          </a:xfrm>
          <a:prstGeom prst="straightConnector1">
            <a:avLst/>
          </a:prstGeom>
          <a:ln w="25400">
            <a:solidFill>
              <a:schemeClr val="accent1"/>
            </a:solidFill>
            <a:tailEnd type="diamond"/>
          </a:ln>
        </p:spPr>
        <p:style>
          <a:lnRef idx="1">
            <a:schemeClr val="accent1"/>
          </a:lnRef>
          <a:fillRef idx="0">
            <a:schemeClr val="accent1"/>
          </a:fillRef>
          <a:effectRef idx="0">
            <a:schemeClr val="accent1"/>
          </a:effectRef>
          <a:fontRef idx="minor">
            <a:schemeClr val="tx1"/>
          </a:fontRef>
        </p:style>
      </p:cxnSp>
      <p:sp>
        <p:nvSpPr>
          <p:cNvPr id="50" name="íṧ1íḋe"/>
          <p:cNvSpPr/>
          <p:nvPr/>
        </p:nvSpPr>
        <p:spPr>
          <a:xfrm>
            <a:off x="3315605" y="4326035"/>
            <a:ext cx="137778" cy="1377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light-bulb-inside-circle_62843">
            <a:extLst>
              <a:ext uri="{FF2B5EF4-FFF2-40B4-BE49-F238E27FC236}">
                <a16:creationId xmlns:a16="http://schemas.microsoft.com/office/drawing/2014/main" id="{04271F6F-F94F-455A-9553-6D9DA8906DA7}"/>
              </a:ext>
            </a:extLst>
          </p:cNvPr>
          <p:cNvSpPr>
            <a:spLocks noChangeAspect="1"/>
          </p:cNvSpPr>
          <p:nvPr/>
        </p:nvSpPr>
        <p:spPr bwMode="auto">
          <a:xfrm>
            <a:off x="246214" y="4263018"/>
            <a:ext cx="360544" cy="360000"/>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7" h="6027">
                <a:moveTo>
                  <a:pt x="3013" y="0"/>
                </a:moveTo>
                <a:cubicBezTo>
                  <a:pt x="1349" y="0"/>
                  <a:pt x="0" y="1349"/>
                  <a:pt x="0" y="3013"/>
                </a:cubicBezTo>
                <a:cubicBezTo>
                  <a:pt x="0" y="4678"/>
                  <a:pt x="1349" y="6027"/>
                  <a:pt x="3013" y="6027"/>
                </a:cubicBezTo>
                <a:cubicBezTo>
                  <a:pt x="4678" y="6027"/>
                  <a:pt x="6027" y="4678"/>
                  <a:pt x="6027" y="3013"/>
                </a:cubicBezTo>
                <a:cubicBezTo>
                  <a:pt x="6027" y="1349"/>
                  <a:pt x="4678" y="0"/>
                  <a:pt x="3013" y="0"/>
                </a:cubicBezTo>
                <a:close/>
                <a:moveTo>
                  <a:pt x="2873" y="1426"/>
                </a:moveTo>
                <a:lnTo>
                  <a:pt x="2873" y="1040"/>
                </a:lnTo>
                <a:cubicBezTo>
                  <a:pt x="2873" y="962"/>
                  <a:pt x="2936" y="899"/>
                  <a:pt x="3013" y="899"/>
                </a:cubicBezTo>
                <a:cubicBezTo>
                  <a:pt x="3091" y="899"/>
                  <a:pt x="3154" y="962"/>
                  <a:pt x="3154" y="1040"/>
                </a:cubicBezTo>
                <a:lnTo>
                  <a:pt x="3154" y="1426"/>
                </a:lnTo>
                <a:lnTo>
                  <a:pt x="3154" y="1426"/>
                </a:lnTo>
                <a:cubicBezTo>
                  <a:pt x="3154" y="1503"/>
                  <a:pt x="3091" y="1566"/>
                  <a:pt x="3013" y="1566"/>
                </a:cubicBezTo>
                <a:cubicBezTo>
                  <a:pt x="2936" y="1566"/>
                  <a:pt x="2873" y="1503"/>
                  <a:pt x="2873" y="1426"/>
                </a:cubicBezTo>
                <a:lnTo>
                  <a:pt x="2873" y="1426"/>
                </a:lnTo>
                <a:close/>
                <a:moveTo>
                  <a:pt x="1688" y="2678"/>
                </a:moveTo>
                <a:cubicBezTo>
                  <a:pt x="1676" y="2746"/>
                  <a:pt x="1617" y="2794"/>
                  <a:pt x="1550" y="2794"/>
                </a:cubicBezTo>
                <a:cubicBezTo>
                  <a:pt x="1542" y="2794"/>
                  <a:pt x="1534" y="2793"/>
                  <a:pt x="1525" y="2792"/>
                </a:cubicBezTo>
                <a:lnTo>
                  <a:pt x="1145" y="2725"/>
                </a:lnTo>
                <a:cubicBezTo>
                  <a:pt x="1069" y="2711"/>
                  <a:pt x="1018" y="2639"/>
                  <a:pt x="1031" y="2563"/>
                </a:cubicBezTo>
                <a:cubicBezTo>
                  <a:pt x="1045" y="2486"/>
                  <a:pt x="1117" y="2435"/>
                  <a:pt x="1194" y="2449"/>
                </a:cubicBezTo>
                <a:lnTo>
                  <a:pt x="1574" y="2516"/>
                </a:lnTo>
                <a:cubicBezTo>
                  <a:pt x="1650" y="2529"/>
                  <a:pt x="1701" y="2602"/>
                  <a:pt x="1688" y="2678"/>
                </a:cubicBezTo>
                <a:close/>
                <a:moveTo>
                  <a:pt x="1951" y="1864"/>
                </a:moveTo>
                <a:lnTo>
                  <a:pt x="1702" y="1568"/>
                </a:lnTo>
                <a:cubicBezTo>
                  <a:pt x="1653" y="1508"/>
                  <a:pt x="1660" y="1420"/>
                  <a:pt x="1720" y="1370"/>
                </a:cubicBezTo>
                <a:cubicBezTo>
                  <a:pt x="1779" y="1320"/>
                  <a:pt x="1867" y="1328"/>
                  <a:pt x="1917" y="1387"/>
                </a:cubicBezTo>
                <a:lnTo>
                  <a:pt x="2166" y="1683"/>
                </a:lnTo>
                <a:cubicBezTo>
                  <a:pt x="2215" y="1743"/>
                  <a:pt x="2208" y="1831"/>
                  <a:pt x="2148" y="1881"/>
                </a:cubicBezTo>
                <a:cubicBezTo>
                  <a:pt x="2122" y="1903"/>
                  <a:pt x="2090" y="1914"/>
                  <a:pt x="2058" y="1914"/>
                </a:cubicBezTo>
                <a:cubicBezTo>
                  <a:pt x="2018" y="1914"/>
                  <a:pt x="1978" y="1897"/>
                  <a:pt x="1951" y="1864"/>
                </a:cubicBezTo>
                <a:close/>
                <a:moveTo>
                  <a:pt x="3762" y="3693"/>
                </a:moveTo>
                <a:cubicBezTo>
                  <a:pt x="3644" y="3867"/>
                  <a:pt x="3522" y="4046"/>
                  <a:pt x="3514" y="4288"/>
                </a:cubicBezTo>
                <a:cubicBezTo>
                  <a:pt x="3512" y="4348"/>
                  <a:pt x="3470" y="4397"/>
                  <a:pt x="3413" y="4410"/>
                </a:cubicBezTo>
                <a:cubicBezTo>
                  <a:pt x="3466" y="4426"/>
                  <a:pt x="3503" y="4474"/>
                  <a:pt x="3503" y="4532"/>
                </a:cubicBezTo>
                <a:cubicBezTo>
                  <a:pt x="3503" y="4583"/>
                  <a:pt x="3474" y="4626"/>
                  <a:pt x="3431" y="4647"/>
                </a:cubicBezTo>
                <a:cubicBezTo>
                  <a:pt x="3474" y="4668"/>
                  <a:pt x="3503" y="4712"/>
                  <a:pt x="3503" y="4762"/>
                </a:cubicBezTo>
                <a:cubicBezTo>
                  <a:pt x="3503" y="4833"/>
                  <a:pt x="3446" y="4891"/>
                  <a:pt x="3375" y="4891"/>
                </a:cubicBezTo>
                <a:lnTo>
                  <a:pt x="3297" y="4891"/>
                </a:lnTo>
                <a:cubicBezTo>
                  <a:pt x="3273" y="5025"/>
                  <a:pt x="3155" y="5127"/>
                  <a:pt x="3013" y="5127"/>
                </a:cubicBezTo>
                <a:cubicBezTo>
                  <a:pt x="2872" y="5127"/>
                  <a:pt x="2754" y="5025"/>
                  <a:pt x="2730" y="4891"/>
                </a:cubicBezTo>
                <a:lnTo>
                  <a:pt x="2652" y="4891"/>
                </a:lnTo>
                <a:cubicBezTo>
                  <a:pt x="2581" y="4891"/>
                  <a:pt x="2523" y="4833"/>
                  <a:pt x="2523" y="4762"/>
                </a:cubicBezTo>
                <a:cubicBezTo>
                  <a:pt x="2523" y="4712"/>
                  <a:pt x="2553" y="4668"/>
                  <a:pt x="2596" y="4647"/>
                </a:cubicBezTo>
                <a:cubicBezTo>
                  <a:pt x="2553" y="4626"/>
                  <a:pt x="2523" y="4583"/>
                  <a:pt x="2523" y="4532"/>
                </a:cubicBezTo>
                <a:cubicBezTo>
                  <a:pt x="2523" y="4474"/>
                  <a:pt x="2562" y="4425"/>
                  <a:pt x="2614" y="4409"/>
                </a:cubicBezTo>
                <a:cubicBezTo>
                  <a:pt x="2558" y="4397"/>
                  <a:pt x="2515" y="4348"/>
                  <a:pt x="2513" y="4288"/>
                </a:cubicBezTo>
                <a:cubicBezTo>
                  <a:pt x="2506" y="4046"/>
                  <a:pt x="2383" y="3866"/>
                  <a:pt x="2265" y="3693"/>
                </a:cubicBezTo>
                <a:cubicBezTo>
                  <a:pt x="2123" y="3485"/>
                  <a:pt x="1976" y="3270"/>
                  <a:pt x="1976" y="2891"/>
                </a:cubicBezTo>
                <a:cubicBezTo>
                  <a:pt x="1976" y="2348"/>
                  <a:pt x="2442" y="1906"/>
                  <a:pt x="3013" y="1906"/>
                </a:cubicBezTo>
                <a:cubicBezTo>
                  <a:pt x="3585" y="1906"/>
                  <a:pt x="4050" y="2348"/>
                  <a:pt x="4050" y="2891"/>
                </a:cubicBezTo>
                <a:cubicBezTo>
                  <a:pt x="4050" y="3270"/>
                  <a:pt x="3904" y="3485"/>
                  <a:pt x="3762" y="3693"/>
                </a:cubicBezTo>
                <a:close/>
                <a:moveTo>
                  <a:pt x="4076" y="1864"/>
                </a:moveTo>
                <a:cubicBezTo>
                  <a:pt x="4048" y="1897"/>
                  <a:pt x="4009" y="1914"/>
                  <a:pt x="3969" y="1914"/>
                </a:cubicBezTo>
                <a:cubicBezTo>
                  <a:pt x="3937" y="1914"/>
                  <a:pt x="3905" y="1903"/>
                  <a:pt x="3879" y="1881"/>
                </a:cubicBezTo>
                <a:cubicBezTo>
                  <a:pt x="3819" y="1831"/>
                  <a:pt x="3812" y="1743"/>
                  <a:pt x="3861" y="1683"/>
                </a:cubicBezTo>
                <a:lnTo>
                  <a:pt x="4110" y="1387"/>
                </a:lnTo>
                <a:cubicBezTo>
                  <a:pt x="4159" y="1328"/>
                  <a:pt x="4248" y="1320"/>
                  <a:pt x="4307" y="1370"/>
                </a:cubicBezTo>
                <a:cubicBezTo>
                  <a:pt x="4366" y="1420"/>
                  <a:pt x="4374" y="1508"/>
                  <a:pt x="4324" y="1568"/>
                </a:cubicBezTo>
                <a:lnTo>
                  <a:pt x="4076" y="1864"/>
                </a:lnTo>
                <a:close/>
                <a:moveTo>
                  <a:pt x="4882" y="2725"/>
                </a:moveTo>
                <a:lnTo>
                  <a:pt x="4501" y="2792"/>
                </a:lnTo>
                <a:cubicBezTo>
                  <a:pt x="4493" y="2793"/>
                  <a:pt x="4485" y="2794"/>
                  <a:pt x="4477" y="2794"/>
                </a:cubicBezTo>
                <a:cubicBezTo>
                  <a:pt x="4410" y="2794"/>
                  <a:pt x="4351" y="2746"/>
                  <a:pt x="4339" y="2678"/>
                </a:cubicBezTo>
                <a:cubicBezTo>
                  <a:pt x="4325" y="2602"/>
                  <a:pt x="4376" y="2529"/>
                  <a:pt x="4453" y="2516"/>
                </a:cubicBezTo>
                <a:lnTo>
                  <a:pt x="4833" y="2449"/>
                </a:lnTo>
                <a:cubicBezTo>
                  <a:pt x="4909" y="2435"/>
                  <a:pt x="4982" y="2486"/>
                  <a:pt x="4996" y="2563"/>
                </a:cubicBezTo>
                <a:cubicBezTo>
                  <a:pt x="5009" y="2639"/>
                  <a:pt x="4958" y="2711"/>
                  <a:pt x="4882" y="2725"/>
                </a:cubicBezTo>
                <a:close/>
              </a:path>
            </a:pathLst>
          </a:custGeom>
          <a:solidFill>
            <a:schemeClr val="accent1"/>
          </a:solidFill>
          <a:ln>
            <a:noFill/>
          </a:ln>
        </p:spPr>
      </p:sp>
      <p:sp>
        <p:nvSpPr>
          <p:cNvPr id="53" name="矩形 52">
            <a:extLst>
              <a:ext uri="{FF2B5EF4-FFF2-40B4-BE49-F238E27FC236}">
                <a16:creationId xmlns:a16="http://schemas.microsoft.com/office/drawing/2014/main" id="{255E6E8F-3036-4515-B5A1-741DB72526DB}"/>
              </a:ext>
            </a:extLst>
          </p:cNvPr>
          <p:cNvSpPr/>
          <p:nvPr/>
        </p:nvSpPr>
        <p:spPr>
          <a:xfrm>
            <a:off x="549881" y="4081520"/>
            <a:ext cx="1723549" cy="646331"/>
          </a:xfrm>
          <a:prstGeom prst="rect">
            <a:avLst/>
          </a:prstGeom>
        </p:spPr>
        <p:txBody>
          <a:bodyPr wrap="none">
            <a:spAutoFit/>
          </a:bodyPr>
          <a:lstStyle/>
          <a:p>
            <a:pPr>
              <a:lnSpc>
                <a:spcPct val="150000"/>
              </a:lnSpc>
            </a:pPr>
            <a:r>
              <a:rPr lang="zh-TW" altLang="en-US" sz="2400" b="1" dirty="0">
                <a:latin typeface="標楷體" panose="03000509000000000000" pitchFamily="65" charset="-120"/>
                <a:ea typeface="標楷體" panose="03000509000000000000" pitchFamily="65" charset="-120"/>
              </a:rPr>
              <a:t>專利與認證</a:t>
            </a:r>
            <a:endParaRPr lang="en-US" altLang="zh-TW" sz="2400" b="1" dirty="0">
              <a:latin typeface="標楷體" panose="03000509000000000000" pitchFamily="65" charset="-120"/>
              <a:ea typeface="標楷體" panose="03000509000000000000" pitchFamily="65" charset="-120"/>
            </a:endParaRPr>
          </a:p>
        </p:txBody>
      </p:sp>
      <p:sp>
        <p:nvSpPr>
          <p:cNvPr id="54" name="矩形 53"/>
          <p:cNvSpPr/>
          <p:nvPr/>
        </p:nvSpPr>
        <p:spPr>
          <a:xfrm>
            <a:off x="121989" y="4769047"/>
            <a:ext cx="2624504"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已獲證專利：</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篇</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申請中專利：</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篇</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論文發表：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篇</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59" name="直接连接符 51"/>
          <p:cNvCxnSpPr/>
          <p:nvPr/>
        </p:nvCxnSpPr>
        <p:spPr>
          <a:xfrm flipH="1" flipV="1">
            <a:off x="5592506" y="2011526"/>
            <a:ext cx="3005490" cy="3235"/>
          </a:xfrm>
          <a:prstGeom prst="line">
            <a:avLst/>
          </a:prstGeom>
          <a:solidFill>
            <a:schemeClr val="accent4">
              <a:lumMod val="60000"/>
              <a:lumOff val="40000"/>
            </a:schemeClr>
          </a:solidFill>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箭头连接符 52"/>
          <p:cNvCxnSpPr/>
          <p:nvPr/>
        </p:nvCxnSpPr>
        <p:spPr>
          <a:xfrm flipH="1">
            <a:off x="5084632" y="2011525"/>
            <a:ext cx="507873" cy="912173"/>
          </a:xfrm>
          <a:prstGeom prst="straightConnector1">
            <a:avLst/>
          </a:prstGeom>
          <a:solidFill>
            <a:schemeClr val="accent4">
              <a:lumMod val="60000"/>
              <a:lumOff val="40000"/>
            </a:schemeClr>
          </a:solidFill>
          <a:ln w="25400">
            <a:solidFill>
              <a:schemeClr val="accent4">
                <a:lumMod val="75000"/>
              </a:schemeClr>
            </a:solidFill>
            <a:tailEnd type="diamond"/>
          </a:ln>
        </p:spPr>
        <p:style>
          <a:lnRef idx="1">
            <a:schemeClr val="accent1"/>
          </a:lnRef>
          <a:fillRef idx="0">
            <a:schemeClr val="accent1"/>
          </a:fillRef>
          <a:effectRef idx="0">
            <a:schemeClr val="accent1"/>
          </a:effectRef>
          <a:fontRef idx="minor">
            <a:schemeClr val="tx1"/>
          </a:fontRef>
        </p:style>
      </p:cxnSp>
      <p:sp>
        <p:nvSpPr>
          <p:cNvPr id="61" name="îSľîḍé"/>
          <p:cNvSpPr/>
          <p:nvPr/>
        </p:nvSpPr>
        <p:spPr>
          <a:xfrm>
            <a:off x="5008414" y="2870656"/>
            <a:ext cx="137778" cy="137778"/>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8" name="圖片 6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36482" y="5225600"/>
            <a:ext cx="1264552" cy="873559"/>
          </a:xfrm>
          <a:prstGeom prst="rect">
            <a:avLst/>
          </a:prstGeom>
        </p:spPr>
      </p:pic>
      <p:pic>
        <p:nvPicPr>
          <p:cNvPr id="69" name="圖片 6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75446" y="5077557"/>
            <a:ext cx="792162" cy="1013687"/>
          </a:xfrm>
          <a:prstGeom prst="rect">
            <a:avLst/>
          </a:prstGeom>
        </p:spPr>
      </p:pic>
      <p:pic>
        <p:nvPicPr>
          <p:cNvPr id="70" name="圖片 6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83111" y="5068650"/>
            <a:ext cx="793257" cy="1046871"/>
          </a:xfrm>
          <a:prstGeom prst="rect">
            <a:avLst/>
          </a:prstGeom>
        </p:spPr>
      </p:pic>
      <p:sp>
        <p:nvSpPr>
          <p:cNvPr id="74" name="矩形 73">
            <a:extLst>
              <a:ext uri="{FF2B5EF4-FFF2-40B4-BE49-F238E27FC236}">
                <a16:creationId xmlns:a16="http://schemas.microsoft.com/office/drawing/2014/main" id="{255E6E8F-3036-4515-B5A1-741DB72526DB}"/>
              </a:ext>
            </a:extLst>
          </p:cNvPr>
          <p:cNvSpPr/>
          <p:nvPr/>
        </p:nvSpPr>
        <p:spPr>
          <a:xfrm>
            <a:off x="6874447" y="1446895"/>
            <a:ext cx="1723549" cy="581378"/>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rPr>
              <a:t>產品與服務</a:t>
            </a:r>
            <a:endParaRPr kumimoji="0" lang="en-US" altLang="zh-TW"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endParaRPr>
          </a:p>
        </p:txBody>
      </p:sp>
      <p:sp>
        <p:nvSpPr>
          <p:cNvPr id="76" name="矩形 75"/>
          <p:cNvSpPr/>
          <p:nvPr/>
        </p:nvSpPr>
        <p:spPr>
          <a:xfrm>
            <a:off x="5721979" y="2074510"/>
            <a:ext cx="3685448" cy="3000821"/>
          </a:xfrm>
          <a:prstGeom prst="rect">
            <a:avLst/>
          </a:prstGeom>
        </p:spPr>
        <p:txBody>
          <a:bodyPr wrap="square">
            <a:spAutoFit/>
          </a:bodyPr>
          <a:lstStyle/>
          <a:p>
            <a:pPr>
              <a:lnSpc>
                <a:spcPct val="150000"/>
              </a:lnSpc>
            </a:pPr>
            <a:r>
              <a:rPr lang="zh-TW" altLang="en-US"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台灣首臺</a:t>
            </a:r>
            <a:endParaRPr lang="en-US" altLang="zh-TW"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pPr>
            <a:r>
              <a:rPr lang="zh-TW" altLang="en-US"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台灣</a:t>
            </a:r>
            <a:r>
              <a:rPr lang="zh-TW" altLang="en-US"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製造</a:t>
            </a:r>
            <a:r>
              <a:rPr lang="en-US" altLang="zh-TW"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光學斷層掃描儀</a:t>
            </a:r>
            <a:r>
              <a:rPr lang="en-US" altLang="zh-TW"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OCT</a:t>
            </a:r>
          </a:p>
          <a:p>
            <a:pPr>
              <a:lnSpc>
                <a:spcPct val="150000"/>
              </a:lnSpc>
            </a:pPr>
            <a:r>
              <a:rPr lang="zh-TW" altLang="en-US"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全台首創 </a:t>
            </a:r>
            <a:endParaRPr lang="en-US" altLang="zh-TW"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pPr>
            <a:r>
              <a:rPr lang="zh-TW" altLang="en-US"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台灣設計 全自動眼底相機、全自動眼壓計</a:t>
            </a:r>
            <a:endParaRPr lang="en-US" altLang="zh-TW"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pPr>
            <a:r>
              <a:rPr lang="zh-TW" altLang="en-US"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全</a:t>
            </a:r>
            <a:r>
              <a:rPr lang="zh-TW" altLang="en-US"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球</a:t>
            </a:r>
            <a:r>
              <a:rPr lang="zh-TW" altLang="en-US"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首家 </a:t>
            </a:r>
            <a:endParaRPr lang="en-US" altLang="zh-TW"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pPr>
            <a:r>
              <a:rPr lang="zh-TW" altLang="en-US"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全自動鏡片磨片機台灣品牌</a:t>
            </a:r>
            <a:endPar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75" name="light-bulb-inside-circle_62843">
            <a:extLst>
              <a:ext uri="{FF2B5EF4-FFF2-40B4-BE49-F238E27FC236}">
                <a16:creationId xmlns:a16="http://schemas.microsoft.com/office/drawing/2014/main" id="{04271F6F-F94F-455A-9553-6D9DA8906DA7}"/>
              </a:ext>
            </a:extLst>
          </p:cNvPr>
          <p:cNvSpPr>
            <a:spLocks noChangeAspect="1"/>
          </p:cNvSpPr>
          <p:nvPr/>
        </p:nvSpPr>
        <p:spPr bwMode="auto">
          <a:xfrm>
            <a:off x="6605509" y="1643995"/>
            <a:ext cx="346125" cy="345603"/>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7" h="6027">
                <a:moveTo>
                  <a:pt x="3013" y="0"/>
                </a:moveTo>
                <a:cubicBezTo>
                  <a:pt x="1349" y="0"/>
                  <a:pt x="0" y="1349"/>
                  <a:pt x="0" y="3013"/>
                </a:cubicBezTo>
                <a:cubicBezTo>
                  <a:pt x="0" y="4678"/>
                  <a:pt x="1349" y="6027"/>
                  <a:pt x="3013" y="6027"/>
                </a:cubicBezTo>
                <a:cubicBezTo>
                  <a:pt x="4678" y="6027"/>
                  <a:pt x="6027" y="4678"/>
                  <a:pt x="6027" y="3013"/>
                </a:cubicBezTo>
                <a:cubicBezTo>
                  <a:pt x="6027" y="1349"/>
                  <a:pt x="4678" y="0"/>
                  <a:pt x="3013" y="0"/>
                </a:cubicBezTo>
                <a:close/>
                <a:moveTo>
                  <a:pt x="2873" y="1426"/>
                </a:moveTo>
                <a:lnTo>
                  <a:pt x="2873" y="1040"/>
                </a:lnTo>
                <a:cubicBezTo>
                  <a:pt x="2873" y="962"/>
                  <a:pt x="2936" y="899"/>
                  <a:pt x="3013" y="899"/>
                </a:cubicBezTo>
                <a:cubicBezTo>
                  <a:pt x="3091" y="899"/>
                  <a:pt x="3154" y="962"/>
                  <a:pt x="3154" y="1040"/>
                </a:cubicBezTo>
                <a:lnTo>
                  <a:pt x="3154" y="1426"/>
                </a:lnTo>
                <a:lnTo>
                  <a:pt x="3154" y="1426"/>
                </a:lnTo>
                <a:cubicBezTo>
                  <a:pt x="3154" y="1503"/>
                  <a:pt x="3091" y="1566"/>
                  <a:pt x="3013" y="1566"/>
                </a:cubicBezTo>
                <a:cubicBezTo>
                  <a:pt x="2936" y="1566"/>
                  <a:pt x="2873" y="1503"/>
                  <a:pt x="2873" y="1426"/>
                </a:cubicBezTo>
                <a:lnTo>
                  <a:pt x="2873" y="1426"/>
                </a:lnTo>
                <a:close/>
                <a:moveTo>
                  <a:pt x="1688" y="2678"/>
                </a:moveTo>
                <a:cubicBezTo>
                  <a:pt x="1676" y="2746"/>
                  <a:pt x="1617" y="2794"/>
                  <a:pt x="1550" y="2794"/>
                </a:cubicBezTo>
                <a:cubicBezTo>
                  <a:pt x="1542" y="2794"/>
                  <a:pt x="1534" y="2793"/>
                  <a:pt x="1525" y="2792"/>
                </a:cubicBezTo>
                <a:lnTo>
                  <a:pt x="1145" y="2725"/>
                </a:lnTo>
                <a:cubicBezTo>
                  <a:pt x="1069" y="2711"/>
                  <a:pt x="1018" y="2639"/>
                  <a:pt x="1031" y="2563"/>
                </a:cubicBezTo>
                <a:cubicBezTo>
                  <a:pt x="1045" y="2486"/>
                  <a:pt x="1117" y="2435"/>
                  <a:pt x="1194" y="2449"/>
                </a:cubicBezTo>
                <a:lnTo>
                  <a:pt x="1574" y="2516"/>
                </a:lnTo>
                <a:cubicBezTo>
                  <a:pt x="1650" y="2529"/>
                  <a:pt x="1701" y="2602"/>
                  <a:pt x="1688" y="2678"/>
                </a:cubicBezTo>
                <a:close/>
                <a:moveTo>
                  <a:pt x="1951" y="1864"/>
                </a:moveTo>
                <a:lnTo>
                  <a:pt x="1702" y="1568"/>
                </a:lnTo>
                <a:cubicBezTo>
                  <a:pt x="1653" y="1508"/>
                  <a:pt x="1660" y="1420"/>
                  <a:pt x="1720" y="1370"/>
                </a:cubicBezTo>
                <a:cubicBezTo>
                  <a:pt x="1779" y="1320"/>
                  <a:pt x="1867" y="1328"/>
                  <a:pt x="1917" y="1387"/>
                </a:cubicBezTo>
                <a:lnTo>
                  <a:pt x="2166" y="1683"/>
                </a:lnTo>
                <a:cubicBezTo>
                  <a:pt x="2215" y="1743"/>
                  <a:pt x="2208" y="1831"/>
                  <a:pt x="2148" y="1881"/>
                </a:cubicBezTo>
                <a:cubicBezTo>
                  <a:pt x="2122" y="1903"/>
                  <a:pt x="2090" y="1914"/>
                  <a:pt x="2058" y="1914"/>
                </a:cubicBezTo>
                <a:cubicBezTo>
                  <a:pt x="2018" y="1914"/>
                  <a:pt x="1978" y="1897"/>
                  <a:pt x="1951" y="1864"/>
                </a:cubicBezTo>
                <a:close/>
                <a:moveTo>
                  <a:pt x="3762" y="3693"/>
                </a:moveTo>
                <a:cubicBezTo>
                  <a:pt x="3644" y="3867"/>
                  <a:pt x="3522" y="4046"/>
                  <a:pt x="3514" y="4288"/>
                </a:cubicBezTo>
                <a:cubicBezTo>
                  <a:pt x="3512" y="4348"/>
                  <a:pt x="3470" y="4397"/>
                  <a:pt x="3413" y="4410"/>
                </a:cubicBezTo>
                <a:cubicBezTo>
                  <a:pt x="3466" y="4426"/>
                  <a:pt x="3503" y="4474"/>
                  <a:pt x="3503" y="4532"/>
                </a:cubicBezTo>
                <a:cubicBezTo>
                  <a:pt x="3503" y="4583"/>
                  <a:pt x="3474" y="4626"/>
                  <a:pt x="3431" y="4647"/>
                </a:cubicBezTo>
                <a:cubicBezTo>
                  <a:pt x="3474" y="4668"/>
                  <a:pt x="3503" y="4712"/>
                  <a:pt x="3503" y="4762"/>
                </a:cubicBezTo>
                <a:cubicBezTo>
                  <a:pt x="3503" y="4833"/>
                  <a:pt x="3446" y="4891"/>
                  <a:pt x="3375" y="4891"/>
                </a:cubicBezTo>
                <a:lnTo>
                  <a:pt x="3297" y="4891"/>
                </a:lnTo>
                <a:cubicBezTo>
                  <a:pt x="3273" y="5025"/>
                  <a:pt x="3155" y="5127"/>
                  <a:pt x="3013" y="5127"/>
                </a:cubicBezTo>
                <a:cubicBezTo>
                  <a:pt x="2872" y="5127"/>
                  <a:pt x="2754" y="5025"/>
                  <a:pt x="2730" y="4891"/>
                </a:cubicBezTo>
                <a:lnTo>
                  <a:pt x="2652" y="4891"/>
                </a:lnTo>
                <a:cubicBezTo>
                  <a:pt x="2581" y="4891"/>
                  <a:pt x="2523" y="4833"/>
                  <a:pt x="2523" y="4762"/>
                </a:cubicBezTo>
                <a:cubicBezTo>
                  <a:pt x="2523" y="4712"/>
                  <a:pt x="2553" y="4668"/>
                  <a:pt x="2596" y="4647"/>
                </a:cubicBezTo>
                <a:cubicBezTo>
                  <a:pt x="2553" y="4626"/>
                  <a:pt x="2523" y="4583"/>
                  <a:pt x="2523" y="4532"/>
                </a:cubicBezTo>
                <a:cubicBezTo>
                  <a:pt x="2523" y="4474"/>
                  <a:pt x="2562" y="4425"/>
                  <a:pt x="2614" y="4409"/>
                </a:cubicBezTo>
                <a:cubicBezTo>
                  <a:pt x="2558" y="4397"/>
                  <a:pt x="2515" y="4348"/>
                  <a:pt x="2513" y="4288"/>
                </a:cubicBezTo>
                <a:cubicBezTo>
                  <a:pt x="2506" y="4046"/>
                  <a:pt x="2383" y="3866"/>
                  <a:pt x="2265" y="3693"/>
                </a:cubicBezTo>
                <a:cubicBezTo>
                  <a:pt x="2123" y="3485"/>
                  <a:pt x="1976" y="3270"/>
                  <a:pt x="1976" y="2891"/>
                </a:cubicBezTo>
                <a:cubicBezTo>
                  <a:pt x="1976" y="2348"/>
                  <a:pt x="2442" y="1906"/>
                  <a:pt x="3013" y="1906"/>
                </a:cubicBezTo>
                <a:cubicBezTo>
                  <a:pt x="3585" y="1906"/>
                  <a:pt x="4050" y="2348"/>
                  <a:pt x="4050" y="2891"/>
                </a:cubicBezTo>
                <a:cubicBezTo>
                  <a:pt x="4050" y="3270"/>
                  <a:pt x="3904" y="3485"/>
                  <a:pt x="3762" y="3693"/>
                </a:cubicBezTo>
                <a:close/>
                <a:moveTo>
                  <a:pt x="4076" y="1864"/>
                </a:moveTo>
                <a:cubicBezTo>
                  <a:pt x="4048" y="1897"/>
                  <a:pt x="4009" y="1914"/>
                  <a:pt x="3969" y="1914"/>
                </a:cubicBezTo>
                <a:cubicBezTo>
                  <a:pt x="3937" y="1914"/>
                  <a:pt x="3905" y="1903"/>
                  <a:pt x="3879" y="1881"/>
                </a:cubicBezTo>
                <a:cubicBezTo>
                  <a:pt x="3819" y="1831"/>
                  <a:pt x="3812" y="1743"/>
                  <a:pt x="3861" y="1683"/>
                </a:cubicBezTo>
                <a:lnTo>
                  <a:pt x="4110" y="1387"/>
                </a:lnTo>
                <a:cubicBezTo>
                  <a:pt x="4159" y="1328"/>
                  <a:pt x="4248" y="1320"/>
                  <a:pt x="4307" y="1370"/>
                </a:cubicBezTo>
                <a:cubicBezTo>
                  <a:pt x="4366" y="1420"/>
                  <a:pt x="4374" y="1508"/>
                  <a:pt x="4324" y="1568"/>
                </a:cubicBezTo>
                <a:lnTo>
                  <a:pt x="4076" y="1864"/>
                </a:lnTo>
                <a:close/>
                <a:moveTo>
                  <a:pt x="4882" y="2725"/>
                </a:moveTo>
                <a:lnTo>
                  <a:pt x="4501" y="2792"/>
                </a:lnTo>
                <a:cubicBezTo>
                  <a:pt x="4493" y="2793"/>
                  <a:pt x="4485" y="2794"/>
                  <a:pt x="4477" y="2794"/>
                </a:cubicBezTo>
                <a:cubicBezTo>
                  <a:pt x="4410" y="2794"/>
                  <a:pt x="4351" y="2746"/>
                  <a:pt x="4339" y="2678"/>
                </a:cubicBezTo>
                <a:cubicBezTo>
                  <a:pt x="4325" y="2602"/>
                  <a:pt x="4376" y="2529"/>
                  <a:pt x="4453" y="2516"/>
                </a:cubicBezTo>
                <a:lnTo>
                  <a:pt x="4833" y="2449"/>
                </a:lnTo>
                <a:cubicBezTo>
                  <a:pt x="4909" y="2435"/>
                  <a:pt x="4982" y="2486"/>
                  <a:pt x="4996" y="2563"/>
                </a:cubicBezTo>
                <a:cubicBezTo>
                  <a:pt x="5009" y="2639"/>
                  <a:pt x="4958" y="2711"/>
                  <a:pt x="4882" y="2725"/>
                </a:cubicBezTo>
                <a:close/>
              </a:path>
            </a:pathLst>
          </a:custGeom>
          <a:solidFill>
            <a:schemeClr val="accent4">
              <a:lumMod val="75000"/>
            </a:schemeClr>
          </a:solidFill>
          <a:ln>
            <a:noFill/>
          </a:ln>
        </p:spPr>
      </p:sp>
    </p:spTree>
    <p:extLst>
      <p:ext uri="{BB962C8B-B14F-4D97-AF65-F5344CB8AC3E}">
        <p14:creationId xmlns:p14="http://schemas.microsoft.com/office/powerpoint/2010/main" val="358689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81C66E9-7FC6-461B-9F11-B98F3CB016C2}" type="slidenum">
              <a:rPr lang="zh-TW" altLang="en-US" smtClean="0">
                <a:latin typeface="+mj-ea"/>
                <a:ea typeface="+mj-ea"/>
              </a:rPr>
              <a:pPr/>
              <a:t>5</a:t>
            </a:fld>
            <a:endParaRPr lang="zh-TW" altLang="en-US">
              <a:latin typeface="+mj-ea"/>
              <a:ea typeface="+mj-ea"/>
            </a:endParaRPr>
          </a:p>
        </p:txBody>
      </p:sp>
      <p:graphicFrame>
        <p:nvGraphicFramePr>
          <p:cNvPr id="3" name="表格 2"/>
          <p:cNvGraphicFramePr>
            <a:graphicFrameLocks noGrp="1"/>
          </p:cNvGraphicFramePr>
          <p:nvPr>
            <p:extLst>
              <p:ext uri="{D42A27DB-BD31-4B8C-83A1-F6EECF244321}">
                <p14:modId xmlns:p14="http://schemas.microsoft.com/office/powerpoint/2010/main" val="959412349"/>
              </p:ext>
            </p:extLst>
          </p:nvPr>
        </p:nvGraphicFramePr>
        <p:xfrm>
          <a:off x="621499" y="1354580"/>
          <a:ext cx="8157191" cy="4168140"/>
        </p:xfrm>
        <a:graphic>
          <a:graphicData uri="http://schemas.openxmlformats.org/drawingml/2006/table">
            <a:tbl>
              <a:tblPr firstRow="1" bandRow="1">
                <a:tableStyleId>{EB9631B5-78F2-41C9-869B-9F39066F8104}</a:tableStyleId>
              </a:tblPr>
              <a:tblGrid>
                <a:gridCol w="3817948">
                  <a:extLst>
                    <a:ext uri="{9D8B030D-6E8A-4147-A177-3AD203B41FA5}">
                      <a16:colId xmlns:a16="http://schemas.microsoft.com/office/drawing/2014/main" val="4110221357"/>
                    </a:ext>
                  </a:extLst>
                </a:gridCol>
                <a:gridCol w="1329550">
                  <a:extLst>
                    <a:ext uri="{9D8B030D-6E8A-4147-A177-3AD203B41FA5}">
                      <a16:colId xmlns:a16="http://schemas.microsoft.com/office/drawing/2014/main" val="2919074999"/>
                    </a:ext>
                  </a:extLst>
                </a:gridCol>
                <a:gridCol w="1003231">
                  <a:extLst>
                    <a:ext uri="{9D8B030D-6E8A-4147-A177-3AD203B41FA5}">
                      <a16:colId xmlns:a16="http://schemas.microsoft.com/office/drawing/2014/main" val="2150837078"/>
                    </a:ext>
                  </a:extLst>
                </a:gridCol>
                <a:gridCol w="1003231">
                  <a:extLst>
                    <a:ext uri="{9D8B030D-6E8A-4147-A177-3AD203B41FA5}">
                      <a16:colId xmlns:a16="http://schemas.microsoft.com/office/drawing/2014/main" val="2920580633"/>
                    </a:ext>
                  </a:extLst>
                </a:gridCol>
                <a:gridCol w="1003231">
                  <a:extLst>
                    <a:ext uri="{9D8B030D-6E8A-4147-A177-3AD203B41FA5}">
                      <a16:colId xmlns:a16="http://schemas.microsoft.com/office/drawing/2014/main" val="4173315093"/>
                    </a:ext>
                  </a:extLst>
                </a:gridCol>
              </a:tblGrid>
              <a:tr h="549116">
                <a:tc>
                  <a:txBody>
                    <a:bodyPr/>
                    <a:lstStyle/>
                    <a:p>
                      <a:pPr algn="l" fontAlgn="auto">
                        <a:lnSpc>
                          <a:spcPct val="150000"/>
                        </a:lnSpc>
                      </a:pPr>
                      <a:endParaRPr lang="en-US" sz="1800" b="0" i="0" u="none" strike="noStrike"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3175" cap="flat" cmpd="sng" algn="ctr">
                      <a:noFill/>
                      <a:prstDash val="solid"/>
                      <a:round/>
                      <a:headEnd type="none" w="med" len="med"/>
                      <a:tailEnd type="none" w="med" len="med"/>
                    </a:lnL>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marL="0" algn="ctr" defTabSz="914400" rtl="0" eaLnBrk="1" fontAlgn="ctr" latinLnBrk="0" hangingPunct="1">
                        <a:lnSpc>
                          <a:spcPct val="150000"/>
                        </a:lnSpc>
                      </a:pPr>
                      <a:r>
                        <a:rPr lang="en-US" altLang="zh-TW" sz="1800" b="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Q3/22</a:t>
                      </a: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marL="0" algn="ctr" defTabSz="914400" rtl="0" eaLnBrk="1" fontAlgn="ctr" latinLnBrk="0" hangingPunct="1">
                        <a:lnSpc>
                          <a:spcPct val="150000"/>
                        </a:lnSpc>
                      </a:pPr>
                      <a:r>
                        <a:rPr lang="en-US" sz="1800" b="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sz="18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marL="0" algn="ctr" defTabSz="914400" rtl="0" eaLnBrk="1" fontAlgn="ctr" latinLnBrk="0" hangingPunct="1">
                        <a:lnSpc>
                          <a:spcPct val="150000"/>
                        </a:lnSpc>
                      </a:pPr>
                      <a:r>
                        <a:rPr lang="en-US" altLang="zh-TW" sz="1800" b="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Q3/21</a:t>
                      </a: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marL="0" algn="ctr" defTabSz="914400" rtl="0" eaLnBrk="1" fontAlgn="ctr" latinLnBrk="0" hangingPunct="1">
                        <a:lnSpc>
                          <a:spcPct val="150000"/>
                        </a:lnSpc>
                      </a:pPr>
                      <a:r>
                        <a:rPr lang="en-US" sz="1800" b="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sz="1800" b="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R w="3175" cap="flat" cmpd="sng" algn="ctr">
                      <a:no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25400" cmpd="sng">
                      <a:noFill/>
                    </a:lnB>
                  </a:tcPr>
                </a:tc>
                <a:extLst>
                  <a:ext uri="{0D108BD9-81ED-4DB2-BD59-A6C34878D82A}">
                    <a16:rowId xmlns:a16="http://schemas.microsoft.com/office/drawing/2014/main" val="1017269569"/>
                  </a:ext>
                </a:extLst>
              </a:tr>
              <a:tr h="452378">
                <a:tc>
                  <a:txBody>
                    <a:bodyPr/>
                    <a:lstStyle/>
                    <a:p>
                      <a:pPr algn="l" fontAlgn="b">
                        <a:lnSpc>
                          <a:spcPct val="150000"/>
                        </a:lnSpc>
                      </a:pP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現金及</a:t>
                      </a:r>
                      <a:r>
                        <a:rPr lang="zh-TW" altLang="en-US" sz="18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其他金融資產</a:t>
                      </a:r>
                      <a:endPar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3175" cap="flat" cmpd="sng" algn="ctr">
                      <a:noFill/>
                      <a:prstDash val="solid"/>
                      <a:round/>
                      <a:headEnd type="none" w="med" len="med"/>
                      <a:tailEnd type="none" w="med" len="med"/>
                    </a:lnL>
                    <a:lnT w="25400" cmpd="sng">
                      <a:noFill/>
                    </a:lnT>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181,704</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25400" cmpd="sng">
                      <a:noFill/>
                    </a:lnT>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25400" cmpd="sng">
                      <a:noFill/>
                    </a:lnT>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67,707</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25400" cmpd="sng">
                      <a:noFill/>
                    </a:lnT>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R w="3175" cap="flat" cmpd="sng" algn="ctr">
                      <a:noFill/>
                      <a:prstDash val="solid"/>
                      <a:round/>
                      <a:headEnd type="none" w="med" len="med"/>
                      <a:tailEnd type="none" w="med" len="med"/>
                    </a:lnR>
                    <a:lnT w="25400" cmpd="sng">
                      <a:noFill/>
                    </a:lnT>
                    <a:noFill/>
                  </a:tcPr>
                </a:tc>
                <a:extLst>
                  <a:ext uri="{0D108BD9-81ED-4DB2-BD59-A6C34878D82A}">
                    <a16:rowId xmlns:a16="http://schemas.microsoft.com/office/drawing/2014/main" val="805807947"/>
                  </a:ext>
                </a:extLst>
              </a:tr>
              <a:tr h="452378">
                <a:tc>
                  <a:txBody>
                    <a:bodyPr/>
                    <a:lstStyle/>
                    <a:p>
                      <a:pPr algn="l" fontAlgn="b">
                        <a:lnSpc>
                          <a:spcPct val="150000"/>
                        </a:lnSpc>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   應收票據及帳款淨額</a:t>
                      </a:r>
                      <a:endPar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3175" cap="flat" cmpd="sng" algn="ctr">
                      <a:noFill/>
                      <a:prstDash val="solid"/>
                      <a:round/>
                      <a:headEnd type="none" w="med" len="med"/>
                      <a:tailEnd type="none" w="med" len="med"/>
                    </a:lnL>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144,100</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110,519</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R w="3175" cap="flat" cmpd="sng" algn="ctr">
                      <a:noFill/>
                      <a:prstDash val="solid"/>
                      <a:round/>
                      <a:headEnd type="none" w="med" len="med"/>
                      <a:tailEnd type="none" w="med" len="med"/>
                    </a:lnR>
                    <a:noFill/>
                  </a:tcPr>
                </a:tc>
                <a:extLst>
                  <a:ext uri="{0D108BD9-81ED-4DB2-BD59-A6C34878D82A}">
                    <a16:rowId xmlns:a16="http://schemas.microsoft.com/office/drawing/2014/main" val="1413235813"/>
                  </a:ext>
                </a:extLst>
              </a:tr>
              <a:tr h="452378">
                <a:tc>
                  <a:txBody>
                    <a:bodyPr/>
                    <a:lstStyle/>
                    <a:p>
                      <a:pPr algn="l" fontAlgn="b">
                        <a:lnSpc>
                          <a:spcPct val="150000"/>
                        </a:lnSpc>
                      </a:pP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  存貨</a:t>
                      </a:r>
                      <a:endPar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3175" cap="flat" cmpd="sng" algn="ctr">
                      <a:noFill/>
                      <a:prstDash val="solid"/>
                      <a:round/>
                      <a:headEnd type="none" w="med" len="med"/>
                      <a:tailEnd type="none" w="med" len="med"/>
                    </a:lnL>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268,947</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26%</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215,285</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24%</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R w="3175" cap="flat" cmpd="sng" algn="ctr">
                      <a:noFill/>
                      <a:prstDash val="solid"/>
                      <a:round/>
                      <a:headEnd type="none" w="med" len="med"/>
                      <a:tailEnd type="none" w="med" len="med"/>
                    </a:lnR>
                    <a:noFill/>
                  </a:tcPr>
                </a:tc>
                <a:extLst>
                  <a:ext uri="{0D108BD9-81ED-4DB2-BD59-A6C34878D82A}">
                    <a16:rowId xmlns:a16="http://schemas.microsoft.com/office/drawing/2014/main" val="3483545290"/>
                  </a:ext>
                </a:extLst>
              </a:tr>
              <a:tr h="452378">
                <a:tc>
                  <a:txBody>
                    <a:bodyPr/>
                    <a:lstStyle/>
                    <a:p>
                      <a:pPr marL="358775" indent="-358775" algn="l" fontAlgn="b">
                        <a:lnSpc>
                          <a:spcPct val="150000"/>
                        </a:lnSpc>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   固定資產及無形資產</a:t>
                      </a: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3175" cap="flat" cmpd="sng" algn="ctr">
                      <a:noFill/>
                      <a:prstDash val="solid"/>
                      <a:round/>
                      <a:headEnd type="none" w="med" len="med"/>
                      <a:tailEnd type="none" w="med" len="med"/>
                    </a:lnL>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396,618</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39%</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427,106</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49%</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R w="3175" cap="flat" cmpd="sng" algn="ctr">
                      <a:noFill/>
                      <a:prstDash val="solid"/>
                      <a:round/>
                      <a:headEnd type="none" w="med" len="med"/>
                      <a:tailEnd type="none" w="med" len="med"/>
                    </a:lnR>
                    <a:noFill/>
                  </a:tcPr>
                </a:tc>
                <a:extLst>
                  <a:ext uri="{0D108BD9-81ED-4DB2-BD59-A6C34878D82A}">
                    <a16:rowId xmlns:a16="http://schemas.microsoft.com/office/drawing/2014/main" val="3637826071"/>
                  </a:ext>
                </a:extLst>
              </a:tr>
              <a:tr h="452378">
                <a:tc>
                  <a:txBody>
                    <a:bodyPr/>
                    <a:lstStyle/>
                    <a:p>
                      <a:pPr marL="358775" indent="-358775" algn="l" fontAlgn="b">
                        <a:lnSpc>
                          <a:spcPct val="150000"/>
                        </a:lnSpc>
                      </a:pPr>
                      <a:r>
                        <a:rPr lang="zh-TW" altLang="en-US"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   其他流動及非流動資產</a:t>
                      </a:r>
                      <a:endPar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3175" cap="flat" cmpd="sng" algn="ctr">
                      <a:noFill/>
                      <a:prstDash val="solid"/>
                      <a:round/>
                      <a:headEnd type="none" w="med" len="med"/>
                      <a:tailEnd type="none" w="med" len="med"/>
                    </a:lnL>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24,200</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58,753</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18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R w="3175" cap="flat" cmpd="sng" algn="ctr">
                      <a:noFill/>
                      <a:prstDash val="solid"/>
                      <a:round/>
                      <a:headEnd type="none" w="med" len="med"/>
                      <a:tailEnd type="none" w="med" len="med"/>
                    </a:lnR>
                    <a:noFill/>
                  </a:tcPr>
                </a:tc>
                <a:extLst>
                  <a:ext uri="{0D108BD9-81ED-4DB2-BD59-A6C34878D82A}">
                    <a16:rowId xmlns:a16="http://schemas.microsoft.com/office/drawing/2014/main" val="772711454"/>
                  </a:ext>
                </a:extLst>
              </a:tr>
              <a:tr h="452378">
                <a:tc>
                  <a:txBody>
                    <a:bodyPr/>
                    <a:lstStyle/>
                    <a:p>
                      <a:pPr algn="l" fontAlgn="b">
                        <a:lnSpc>
                          <a:spcPct val="150000"/>
                        </a:lnSpc>
                      </a:pPr>
                      <a:r>
                        <a:rPr lang="zh-TW" altLang="en-US" sz="1800" b="1"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資產總計</a:t>
                      </a:r>
                      <a:endParaRPr lang="en-US" altLang="zh-TW" sz="1800" b="1"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3175" cap="flat" cmpd="sng" algn="ctr">
                      <a:noFill/>
                      <a:prstDash val="solid"/>
                      <a:round/>
                      <a:headEnd type="none" w="med" len="med"/>
                      <a:tailEnd type="none" w="med" len="med"/>
                    </a:lnL>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1,015,569</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879,370</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R w="3175" cap="flat" cmpd="sng" algn="ctr">
                      <a:noFill/>
                      <a:prstDash val="solid"/>
                      <a:round/>
                      <a:headEnd type="none" w="med" len="med"/>
                      <a:tailEnd type="none" w="med" len="med"/>
                    </a:lnR>
                    <a:noFill/>
                  </a:tcPr>
                </a:tc>
                <a:extLst>
                  <a:ext uri="{0D108BD9-81ED-4DB2-BD59-A6C34878D82A}">
                    <a16:rowId xmlns:a16="http://schemas.microsoft.com/office/drawing/2014/main" val="1459500670"/>
                  </a:ext>
                </a:extLst>
              </a:tr>
              <a:tr h="452378">
                <a:tc>
                  <a:txBody>
                    <a:bodyPr/>
                    <a:lstStyle/>
                    <a:p>
                      <a:pPr algn="l" fontAlgn="b">
                        <a:lnSpc>
                          <a:spcPct val="150000"/>
                        </a:lnSpc>
                      </a:pPr>
                      <a:r>
                        <a:rPr lang="zh-TW" altLang="en-US" sz="1800" b="1" i="0" u="none" strike="noStrike"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負債總計</a:t>
                      </a:r>
                      <a:endParaRPr lang="en-US" altLang="zh-TW" sz="1800" b="1" i="0" u="none" strike="noStrike"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3175" cap="flat" cmpd="sng" algn="ctr">
                      <a:noFill/>
                      <a:prstDash val="solid"/>
                      <a:round/>
                      <a:headEnd type="none" w="med" len="med"/>
                      <a:tailEnd type="none" w="med" len="med"/>
                    </a:lnL>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258,554</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184,020</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R w="3175" cap="flat" cmpd="sng" algn="ctr">
                      <a:noFill/>
                      <a:prstDash val="solid"/>
                      <a:round/>
                      <a:headEnd type="none" w="med" len="med"/>
                      <a:tailEnd type="none" w="med" len="med"/>
                    </a:lnR>
                    <a:noFill/>
                  </a:tcPr>
                </a:tc>
                <a:extLst>
                  <a:ext uri="{0D108BD9-81ED-4DB2-BD59-A6C34878D82A}">
                    <a16:rowId xmlns:a16="http://schemas.microsoft.com/office/drawing/2014/main" val="2256086620"/>
                  </a:ext>
                </a:extLst>
              </a:tr>
              <a:tr h="452378">
                <a:tc>
                  <a:txBody>
                    <a:bodyPr/>
                    <a:lstStyle/>
                    <a:p>
                      <a:pPr algn="l" fontAlgn="b">
                        <a:lnSpc>
                          <a:spcPct val="150000"/>
                        </a:lnSpc>
                      </a:pPr>
                      <a:r>
                        <a:rPr lang="zh-TW" altLang="en-US" sz="1800" b="1"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權益總計</a:t>
                      </a:r>
                      <a:endParaRPr lang="en-US" altLang="zh-TW" sz="1800" b="1"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3175" cap="flat" cmpd="sng" algn="ctr">
                      <a:noFill/>
                      <a:prstDash val="solid"/>
                      <a:round/>
                      <a:headEnd type="none" w="med" len="med"/>
                      <a:tailEnd type="none" w="med" len="med"/>
                    </a:lnL>
                    <a:lnB w="3175" cap="flat" cmpd="sng" algn="ctr">
                      <a:solidFill>
                        <a:schemeClr val="accent4">
                          <a:lumMod val="75000"/>
                        </a:schemeClr>
                      </a:solidFill>
                      <a:prstDash val="solid"/>
                      <a:round/>
                      <a:headEnd type="none" w="med" len="med"/>
                      <a:tailEnd type="none" w="med" len="med"/>
                    </a:lnB>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757,015</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B w="3175" cap="flat" cmpd="sng" algn="ctr">
                      <a:solidFill>
                        <a:schemeClr val="accent4">
                          <a:lumMod val="75000"/>
                        </a:schemeClr>
                      </a:solidFill>
                      <a:prstDash val="solid"/>
                      <a:round/>
                      <a:headEnd type="none" w="med" len="med"/>
                      <a:tailEnd type="none" w="med" len="med"/>
                    </a:lnB>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75%</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B w="3175" cap="flat" cmpd="sng" algn="ctr">
                      <a:solidFill>
                        <a:schemeClr val="accent4">
                          <a:lumMod val="75000"/>
                        </a:schemeClr>
                      </a:solidFill>
                      <a:prstDash val="solid"/>
                      <a:round/>
                      <a:headEnd type="none" w="med" len="med"/>
                      <a:tailEnd type="none" w="med" len="med"/>
                    </a:lnB>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695,350</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B w="3175" cap="flat" cmpd="sng" algn="ctr">
                      <a:solidFill>
                        <a:schemeClr val="accent4">
                          <a:lumMod val="75000"/>
                        </a:schemeClr>
                      </a:solidFill>
                      <a:prstDash val="solid"/>
                      <a:round/>
                      <a:headEnd type="none" w="med" len="med"/>
                      <a:tailEnd type="none" w="med" len="med"/>
                    </a:lnB>
                    <a:noFill/>
                  </a:tcPr>
                </a:tc>
                <a:tc>
                  <a:txBody>
                    <a:bodyPr/>
                    <a:lstStyle/>
                    <a:p>
                      <a:pPr marL="0" algn="ctr" defTabSz="914400" rtl="0" eaLnBrk="1" fontAlgn="ctr" latinLnBrk="0" hangingPunct="1">
                        <a:lnSpc>
                          <a:spcPct val="150000"/>
                        </a:lnSpc>
                      </a:pPr>
                      <a:r>
                        <a:rPr lang="en-US" altLang="zh-TW" sz="1800" b="1"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79%</a:t>
                      </a:r>
                      <a:endParaRPr lang="en-US" altLang="zh-TW" sz="1800" b="1"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R w="3175" cap="flat" cmpd="sng" algn="ctr">
                      <a:noFill/>
                      <a:prstDash val="solid"/>
                      <a:round/>
                      <a:headEnd type="none" w="med" len="med"/>
                      <a:tailEnd type="none" w="med" len="med"/>
                    </a:lnR>
                    <a:lnB w="3175"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840020209"/>
                  </a:ext>
                </a:extLst>
              </a:tr>
            </a:tbl>
          </a:graphicData>
        </a:graphic>
      </p:graphicFrame>
      <p:sp>
        <p:nvSpPr>
          <p:cNvPr id="4" name="文字方塊 3"/>
          <p:cNvSpPr txBox="1"/>
          <p:nvPr/>
        </p:nvSpPr>
        <p:spPr>
          <a:xfrm>
            <a:off x="621499" y="5614721"/>
            <a:ext cx="8052377" cy="307777"/>
          </a:xfrm>
          <a:prstGeom prst="rect">
            <a:avLst/>
          </a:prstGeom>
          <a:noFill/>
        </p:spPr>
        <p:txBody>
          <a:bodyPr wrap="squar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項目取</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自資產負債</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表</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p:cNvSpPr txBox="1"/>
          <p:nvPr/>
        </p:nvSpPr>
        <p:spPr>
          <a:xfrm>
            <a:off x="7204338" y="1055435"/>
            <a:ext cx="2001930" cy="307777"/>
          </a:xfrm>
          <a:prstGeom prst="rect">
            <a:avLst/>
          </a:prstGeom>
          <a:noFill/>
        </p:spPr>
        <p:txBody>
          <a:bodyPr wrap="squar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單位：新台幣千</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標題 2"/>
          <p:cNvSpPr txBox="1">
            <a:spLocks/>
          </p:cNvSpPr>
          <p:nvPr/>
        </p:nvSpPr>
        <p:spPr>
          <a:xfrm>
            <a:off x="128094" y="125508"/>
            <a:ext cx="9144000"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hangingPunct="0">
              <a:defRPr/>
            </a:pPr>
            <a:r>
              <a:rPr lang="en-US" altLang="zh-TW" sz="3600" b="1" dirty="0" smtClean="0">
                <a:latin typeface="Times New Roman" panose="02020603050405020304" pitchFamily="18" charset="0"/>
                <a:ea typeface="標楷體" panose="03000509000000000000" pitchFamily="65" charset="-120"/>
                <a:cs typeface="Times New Roman" panose="02020603050405020304" pitchFamily="18" charset="0"/>
              </a:rPr>
              <a:t>3Q/2022 </a:t>
            </a:r>
            <a:r>
              <a:rPr lang="zh-TW" altLang="en-US" sz="3600" b="1" dirty="0">
                <a:latin typeface="Times New Roman" panose="02020603050405020304" pitchFamily="18" charset="0"/>
                <a:ea typeface="標楷體" panose="03000509000000000000" pitchFamily="65" charset="-120"/>
                <a:cs typeface="Times New Roman" panose="02020603050405020304" pitchFamily="18" charset="0"/>
              </a:rPr>
              <a:t>資產負債</a:t>
            </a:r>
            <a:r>
              <a:rPr lang="zh-TW" altLang="en-US" sz="3600" b="1" dirty="0" smtClean="0">
                <a:latin typeface="Times New Roman" panose="02020603050405020304" pitchFamily="18" charset="0"/>
                <a:ea typeface="標楷體" panose="03000509000000000000" pitchFamily="65" charset="-120"/>
                <a:cs typeface="Times New Roman" panose="02020603050405020304" pitchFamily="18" charset="0"/>
              </a:rPr>
              <a:t>表</a:t>
            </a:r>
            <a:endParaRPr lang="en-US" altLang="zh-TW" sz="36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Tree>
    <p:extLst>
      <p:ext uri="{BB962C8B-B14F-4D97-AF65-F5344CB8AC3E}">
        <p14:creationId xmlns:p14="http://schemas.microsoft.com/office/powerpoint/2010/main" val="3705174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2"/>
          <p:cNvSpPr txBox="1">
            <a:spLocks/>
          </p:cNvSpPr>
          <p:nvPr/>
        </p:nvSpPr>
        <p:spPr>
          <a:xfrm>
            <a:off x="149470" y="119010"/>
            <a:ext cx="9144000"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hangingPunct="0">
              <a:defRPr/>
            </a:pPr>
            <a:r>
              <a:rPr lang="en-US" altLang="zh-TW" sz="3600" b="1" dirty="0" smtClean="0">
                <a:latin typeface="Times New Roman" panose="02020603050405020304" pitchFamily="18" charset="0"/>
                <a:ea typeface="標楷體" panose="03000509000000000000" pitchFamily="65" charset="-120"/>
                <a:cs typeface="Times New Roman" panose="02020603050405020304" pitchFamily="18" charset="0"/>
              </a:rPr>
              <a:t>3Q/2022 </a:t>
            </a:r>
            <a:r>
              <a:rPr lang="zh-TW" altLang="en-US" sz="3600" b="1" dirty="0">
                <a:latin typeface="Times New Roman" panose="02020603050405020304" pitchFamily="18" charset="0"/>
                <a:ea typeface="標楷體" panose="03000509000000000000" pitchFamily="65" charset="-120"/>
                <a:cs typeface="Times New Roman" panose="02020603050405020304" pitchFamily="18" charset="0"/>
              </a:rPr>
              <a:t>綜合損益</a:t>
            </a:r>
            <a:r>
              <a:rPr lang="zh-TW" altLang="en-US" sz="3600" b="1" dirty="0" smtClean="0">
                <a:latin typeface="Times New Roman" panose="02020603050405020304" pitchFamily="18" charset="0"/>
                <a:ea typeface="標楷體" panose="03000509000000000000" pitchFamily="65" charset="-120"/>
                <a:cs typeface="Times New Roman" panose="02020603050405020304" pitchFamily="18" charset="0"/>
              </a:rPr>
              <a:t>表</a:t>
            </a:r>
            <a:endParaRPr lang="en-US" altLang="zh-TW" sz="3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A81C66E9-7FC6-461B-9F11-B98F3CB016C2}" type="slidenum">
              <a:rPr lang="zh-TW" altLang="en-US" smtClean="0">
                <a:latin typeface="Times New Roman" panose="02020603050405020304" pitchFamily="18" charset="0"/>
                <a:cs typeface="Times New Roman" panose="02020603050405020304" pitchFamily="18" charset="0"/>
              </a:rPr>
              <a:pPr/>
              <a:t>6</a:t>
            </a:fld>
            <a:endParaRPr lang="zh-TW" altLang="en-US">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307079401"/>
              </p:ext>
            </p:extLst>
          </p:nvPr>
        </p:nvGraphicFramePr>
        <p:xfrm>
          <a:off x="475861" y="1364773"/>
          <a:ext cx="8408827" cy="4394581"/>
        </p:xfrm>
        <a:graphic>
          <a:graphicData uri="http://schemas.openxmlformats.org/drawingml/2006/table">
            <a:tbl>
              <a:tblPr firstRow="1" bandRow="1">
                <a:tableStyleId>{EB9631B5-78F2-41C9-869B-9F39066F8104}</a:tableStyleId>
              </a:tblPr>
              <a:tblGrid>
                <a:gridCol w="2211355">
                  <a:extLst>
                    <a:ext uri="{9D8B030D-6E8A-4147-A177-3AD203B41FA5}">
                      <a16:colId xmlns:a16="http://schemas.microsoft.com/office/drawing/2014/main" val="4110221357"/>
                    </a:ext>
                  </a:extLst>
                </a:gridCol>
                <a:gridCol w="1032912">
                  <a:extLst>
                    <a:ext uri="{9D8B030D-6E8A-4147-A177-3AD203B41FA5}">
                      <a16:colId xmlns:a16="http://schemas.microsoft.com/office/drawing/2014/main" val="2919074999"/>
                    </a:ext>
                  </a:extLst>
                </a:gridCol>
                <a:gridCol w="1032912">
                  <a:extLst>
                    <a:ext uri="{9D8B030D-6E8A-4147-A177-3AD203B41FA5}">
                      <a16:colId xmlns:a16="http://schemas.microsoft.com/office/drawing/2014/main" val="2920580633"/>
                    </a:ext>
                  </a:extLst>
                </a:gridCol>
                <a:gridCol w="1032912">
                  <a:extLst>
                    <a:ext uri="{9D8B030D-6E8A-4147-A177-3AD203B41FA5}">
                      <a16:colId xmlns:a16="http://schemas.microsoft.com/office/drawing/2014/main" val="1341870969"/>
                    </a:ext>
                  </a:extLst>
                </a:gridCol>
                <a:gridCol w="1032912">
                  <a:extLst>
                    <a:ext uri="{9D8B030D-6E8A-4147-A177-3AD203B41FA5}">
                      <a16:colId xmlns:a16="http://schemas.microsoft.com/office/drawing/2014/main" val="147777586"/>
                    </a:ext>
                  </a:extLst>
                </a:gridCol>
                <a:gridCol w="1032912">
                  <a:extLst>
                    <a:ext uri="{9D8B030D-6E8A-4147-A177-3AD203B41FA5}">
                      <a16:colId xmlns:a16="http://schemas.microsoft.com/office/drawing/2014/main" val="2327108459"/>
                    </a:ext>
                  </a:extLst>
                </a:gridCol>
                <a:gridCol w="1032912">
                  <a:extLst>
                    <a:ext uri="{9D8B030D-6E8A-4147-A177-3AD203B41FA5}">
                      <a16:colId xmlns:a16="http://schemas.microsoft.com/office/drawing/2014/main" val="1110571981"/>
                    </a:ext>
                  </a:extLst>
                </a:gridCol>
              </a:tblGrid>
              <a:tr h="558411">
                <a:tc>
                  <a:txBody>
                    <a:bodyPr/>
                    <a:lstStyle/>
                    <a:p>
                      <a:pPr algn="l" fontAlgn="auto"/>
                      <a:endParaRPr lang="en-US" sz="2000" b="0" i="0" u="none" strike="noStrike"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algn="ctr" fontAlgn="ctr"/>
                      <a:r>
                        <a:rPr lang="en-US" sz="2000" b="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Q1-Q3/22</a:t>
                      </a:r>
                      <a:endParaRPr lang="en-US"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algn="ctr" fontAlgn="ctr"/>
                      <a:r>
                        <a:rPr lang="en-US" sz="2000" b="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Q1-Q3/21</a:t>
                      </a:r>
                      <a:endParaRPr lang="en-US"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algn="ctr" fontAlgn="auto"/>
                      <a:r>
                        <a:rPr lang="en-US"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YoY</a:t>
                      </a:r>
                      <a:endParaRPr lang="en-US"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algn="ctr" fontAlgn="auto"/>
                      <a:r>
                        <a:rPr lang="en-US" altLang="zh-TW"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Q3/22</a:t>
                      </a:r>
                      <a:endParaRPr lang="en-US"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algn="ctr" fontAlgn="auto"/>
                      <a:r>
                        <a:rPr lang="en-US"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Q3/21</a:t>
                      </a:r>
                      <a:endParaRPr lang="en-US"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tc>
                  <a:txBody>
                    <a:bodyPr/>
                    <a:lstStyle/>
                    <a:p>
                      <a:pPr algn="ctr" fontAlgn="auto"/>
                      <a:r>
                        <a:rPr lang="en-US" sz="2000" b="0" i="0" u="none" strike="noStrik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Qo</a:t>
                      </a:r>
                      <a:r>
                        <a:rPr lang="en-US" altLang="zh-TW" sz="2000" b="0" i="0" u="none" strike="noStrike" dirty="0" err="1"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Q</a:t>
                      </a:r>
                      <a:endParaRPr lang="en-US"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3175" cap="flat" cmpd="sng" algn="ctr">
                      <a:solidFill>
                        <a:schemeClr val="accent4">
                          <a:lumMod val="75000"/>
                        </a:schemeClr>
                      </a:solidFill>
                      <a:prstDash val="solid"/>
                      <a:round/>
                      <a:headEnd type="none" w="med" len="med"/>
                      <a:tailEnd type="none" w="med" len="med"/>
                    </a:lnT>
                    <a:lnB w="25400" cmpd="sng">
                      <a:noFill/>
                    </a:lnB>
                  </a:tcPr>
                </a:tc>
                <a:extLst>
                  <a:ext uri="{0D108BD9-81ED-4DB2-BD59-A6C34878D82A}">
                    <a16:rowId xmlns:a16="http://schemas.microsoft.com/office/drawing/2014/main" val="1017269569"/>
                  </a:ext>
                </a:extLst>
              </a:tr>
              <a:tr h="383617">
                <a:tc>
                  <a:txBody>
                    <a:bodyPr/>
                    <a:lstStyle/>
                    <a:p>
                      <a:pPr algn="l" fontAlgn="b"/>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a:t>
                      </a:r>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收入</a:t>
                      </a:r>
                      <a:endParaRPr lang="zh-TW" altLang="en-US" sz="2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25400" cmpd="sng">
                      <a:noFill/>
                    </a:lnT>
                    <a:noFill/>
                  </a:tcPr>
                </a:tc>
                <a:tc>
                  <a:txBody>
                    <a:bodyPr/>
                    <a:lstStyle/>
                    <a:p>
                      <a:pPr marL="0" algn="ctr" defTabSz="914400" rtl="0" eaLnBrk="1" fontAlgn="ctr" latinLnBrk="0" hangingPunct="1"/>
                      <a:r>
                        <a:rPr lang="en-US" altLang="zh-TW" sz="2000" b="0" i="0" u="none" strike="noStrike" kern="12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563,809</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25400" cmpd="sng">
                      <a:noFill/>
                    </a:lnT>
                    <a:noFill/>
                  </a:tcPr>
                </a:tc>
                <a:tc>
                  <a:txBody>
                    <a:bodyPr/>
                    <a:lstStyle/>
                    <a:p>
                      <a:pPr marL="0" algn="ctr" defTabSz="914400" rtl="0" eaLnBrk="1" fontAlgn="ctr" latinLnBrk="0" hangingPunct="1"/>
                      <a:r>
                        <a:rPr lang="en-US" altLang="zh-TW" sz="2000" b="0" i="0" u="none" strike="noStrike" kern="12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528,331</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T w="25400" cmpd="sng">
                      <a:noFill/>
                    </a:lnT>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9525" marR="9525" marT="9525" marB="0" anchor="ctr">
                    <a:lnT w="25400" cmpd="sng">
                      <a:noFill/>
                    </a:lnT>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209,662</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T w="25400" cmpd="sng">
                      <a:noFill/>
                    </a:lnT>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180,087</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T w="25400" cmpd="sng">
                      <a:noFill/>
                    </a:lnT>
                    <a:noFill/>
                  </a:tcPr>
                </a:tc>
                <a:tc>
                  <a:txBody>
                    <a:bodyPr/>
                    <a:lstStyle/>
                    <a:p>
                      <a:pPr algn="r" fontAlgn="ctr"/>
                      <a:r>
                        <a:rPr lang="en-US" alt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9525" marR="9525" marT="9525" marB="0" anchor="ctr">
                    <a:lnT w="25400" cmpd="sng">
                      <a:noFill/>
                    </a:lnT>
                    <a:noFill/>
                  </a:tcPr>
                </a:tc>
                <a:extLst>
                  <a:ext uri="{0D108BD9-81ED-4DB2-BD59-A6C34878D82A}">
                    <a16:rowId xmlns:a16="http://schemas.microsoft.com/office/drawing/2014/main" val="805807947"/>
                  </a:ext>
                </a:extLst>
              </a:tr>
              <a:tr h="383617">
                <a:tc>
                  <a:txBody>
                    <a:bodyPr/>
                    <a:lstStyle/>
                    <a:p>
                      <a:pPr algn="l" fontAlgn="b"/>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a:t>
                      </a:r>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毛利率</a:t>
                      </a:r>
                      <a:endParaRPr lang="zh-TW" altLang="en-US" sz="2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32.4%</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27.3%</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a:t>
                      </a: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34.4%</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27.1%</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r" fontAlgn="ctr"/>
                      <a:r>
                        <a:rPr lang="en-US" alt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a:t>
                      </a:r>
                    </a:p>
                  </a:txBody>
                  <a:tcPr marL="9525" marR="9525" marT="9525" marB="0" anchor="ctr">
                    <a:noFill/>
                  </a:tcPr>
                </a:tc>
                <a:extLst>
                  <a:ext uri="{0D108BD9-81ED-4DB2-BD59-A6C34878D82A}">
                    <a16:rowId xmlns:a16="http://schemas.microsoft.com/office/drawing/2014/main" val="2072684344"/>
                  </a:ext>
                </a:extLst>
              </a:tr>
              <a:tr h="383617">
                <a:tc>
                  <a:txBody>
                    <a:bodyPr/>
                    <a:lstStyle/>
                    <a:p>
                      <a:pPr algn="l" fontAlgn="b"/>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a:t>
                      </a:r>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費用</a:t>
                      </a:r>
                      <a:endParaRPr lang="zh-TW" altLang="en-US" sz="2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r>
                        <a:rPr lang="en-US" altLang="zh-TW" sz="2000" b="0" i="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101,018</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r>
                        <a:rPr lang="en-US" altLang="zh-TW" sz="2000" u="none" strike="noStrike" kern="1200" dirty="0" smtClean="0">
                          <a:effectLst/>
                          <a:latin typeface="Times New Roman" panose="02020603050405020304" pitchFamily="18" charset="0"/>
                          <a:ea typeface="標楷體" panose="03000509000000000000" pitchFamily="65" charset="-120"/>
                          <a:cs typeface="Times New Roman" panose="02020603050405020304" pitchFamily="18" charset="0"/>
                        </a:rPr>
                        <a:t>84,641</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a:t>
                      </a: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36,050</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26,808</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r" fontAlgn="ctr"/>
                      <a:r>
                        <a:rPr lang="en-US" alt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a:t>
                      </a:r>
                    </a:p>
                  </a:txBody>
                  <a:tcPr marL="9525" marR="9525" marT="9525" marB="0" anchor="ctr">
                    <a:noFill/>
                  </a:tcPr>
                </a:tc>
                <a:extLst>
                  <a:ext uri="{0D108BD9-81ED-4DB2-BD59-A6C34878D82A}">
                    <a16:rowId xmlns:a16="http://schemas.microsoft.com/office/drawing/2014/main" val="3637826071"/>
                  </a:ext>
                </a:extLst>
              </a:tr>
              <a:tr h="3836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營業費用</a:t>
                      </a:r>
                      <a:r>
                        <a:rPr lang="zh-TW" altLang="en-US"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率</a:t>
                      </a:r>
                    </a:p>
                  </a:txBody>
                  <a:tcPr marL="0" marR="0" marT="0" marB="0" anchor="ctr">
                    <a:noFill/>
                  </a:tcPr>
                </a:tc>
                <a:tc>
                  <a:txBody>
                    <a:bodyPr/>
                    <a:lstStyle/>
                    <a:p>
                      <a:pPr marL="0" algn="ctr" defTabSz="914400" rtl="0" eaLnBrk="1" fontAlgn="ctr" latinLnBrk="0" hangingPunct="1"/>
                      <a:r>
                        <a:rPr lang="en-US" altLang="zh-TW" sz="2000" b="0" i="0" u="none" strike="noStrike" kern="12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17.9%</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r>
                        <a:rPr lang="en-US" altLang="zh-TW" sz="2000" b="0" i="0" u="none" strike="noStrike" kern="12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16.0%</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17.2%</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14.9%</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r" fontAlgn="ctr"/>
                      <a:r>
                        <a:rPr lang="en-US" alt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9525" marR="9525" marT="9525" marB="0" anchor="ctr">
                    <a:noFill/>
                  </a:tcPr>
                </a:tc>
                <a:extLst>
                  <a:ext uri="{0D108BD9-81ED-4DB2-BD59-A6C34878D82A}">
                    <a16:rowId xmlns:a16="http://schemas.microsoft.com/office/drawing/2014/main" val="1076144051"/>
                  </a:ext>
                </a:extLst>
              </a:tr>
              <a:tr h="3836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營業淨利</a:t>
                      </a:r>
                    </a:p>
                  </a:txBody>
                  <a:tcPr marL="0" marR="0" marT="0" marB="0" anchor="ctr">
                    <a:noFill/>
                  </a:tcPr>
                </a:tc>
                <a:tc>
                  <a:txBody>
                    <a:bodyPr/>
                    <a:lstStyle/>
                    <a:p>
                      <a:pPr marL="0" algn="ctr" defTabSz="914400" rtl="0" eaLnBrk="1" fontAlgn="ctr" latinLnBrk="0" hangingPunct="1"/>
                      <a:r>
                        <a:rPr lang="en-US" altLang="zh-TW" sz="2000" b="0" i="0" u="none" strike="noStrike" kern="12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81,924</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r>
                        <a:rPr lang="en-US" altLang="zh-TW" sz="2000" b="0" i="0" u="none" strike="noStrike" kern="12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59,679</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a:t>
                      </a: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36,149</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21,926</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r" fontAlgn="ctr"/>
                      <a:r>
                        <a:rPr lang="en-US" alt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p>
                  </a:txBody>
                  <a:tcPr marL="9525" marR="9525" marT="9525" marB="0" anchor="ctr">
                    <a:noFill/>
                  </a:tcPr>
                </a:tc>
                <a:extLst>
                  <a:ext uri="{0D108BD9-81ED-4DB2-BD59-A6C34878D82A}">
                    <a16:rowId xmlns:a16="http://schemas.microsoft.com/office/drawing/2014/main" val="1040148949"/>
                  </a:ext>
                </a:extLst>
              </a:tr>
              <a:tr h="383617">
                <a:tc>
                  <a:txBody>
                    <a:bodyPr/>
                    <a:lstStyle/>
                    <a:p>
                      <a:pPr algn="l" fontAlgn="b"/>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營業</a:t>
                      </a:r>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淨利率</a:t>
                      </a:r>
                      <a:endParaRPr lang="zh-TW" altLang="en-US" sz="2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14.5%</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11.2%</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a:t>
                      </a: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17.2%</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12.2%</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r" fontAlgn="ctr"/>
                      <a:r>
                        <a:rPr lang="en-US" alt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a:t>
                      </a:r>
                    </a:p>
                  </a:txBody>
                  <a:tcPr marL="9525" marR="9525" marT="9525" marB="0" anchor="ctr">
                    <a:noFill/>
                  </a:tcPr>
                </a:tc>
                <a:extLst>
                  <a:ext uri="{0D108BD9-81ED-4DB2-BD59-A6C34878D82A}">
                    <a16:rowId xmlns:a16="http://schemas.microsoft.com/office/drawing/2014/main" val="1459500670"/>
                  </a:ext>
                </a:extLst>
              </a:tr>
              <a:tr h="383617">
                <a:tc>
                  <a:txBody>
                    <a:bodyPr/>
                    <a:lstStyle/>
                    <a:p>
                      <a:pPr algn="l" fontAlgn="b"/>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營外損益</a:t>
                      </a:r>
                      <a:endParaRPr lang="zh-TW" altLang="en-US" sz="2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r>
                        <a:rPr lang="en-US" altLang="zh-TW" sz="20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22,635</a:t>
                      </a:r>
                      <a:endParaRPr lang="en-US" altLang="zh-TW" sz="20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r>
                        <a:rPr lang="en-US" altLang="zh-TW" sz="200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7,080</a:t>
                      </a:r>
                      <a:endParaRPr lang="en-US" altLang="zh-TW" sz="2000" u="none" strike="noStrike"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220%</a:t>
                      </a: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8,523</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56</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r" fontAlgn="ctr"/>
                      <a:r>
                        <a:rPr lang="en-US" alt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15120%</a:t>
                      </a:r>
                    </a:p>
                  </a:txBody>
                  <a:tcPr marL="9525" marR="9525" marT="9525" marB="0" anchor="ctr">
                    <a:noFill/>
                  </a:tcPr>
                </a:tc>
                <a:extLst>
                  <a:ext uri="{0D108BD9-81ED-4DB2-BD59-A6C34878D82A}">
                    <a16:rowId xmlns:a16="http://schemas.microsoft.com/office/drawing/2014/main" val="2256086620"/>
                  </a:ext>
                </a:extLst>
              </a:tr>
              <a:tr h="383617">
                <a:tc>
                  <a:txBody>
                    <a:bodyPr/>
                    <a:lstStyle/>
                    <a:p>
                      <a:pPr algn="l" fontAlgn="b"/>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本期淨利</a:t>
                      </a:r>
                      <a:endParaRPr lang="zh-TW" altLang="en-US" sz="2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r>
                        <a:rPr lang="en-US" altLang="zh-TW" sz="2000" b="0" i="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84,410</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marL="0" algn="ctr" defTabSz="914400" rtl="0" eaLnBrk="1" fontAlgn="ctr" latinLnBrk="0" hangingPunct="1"/>
                      <a:r>
                        <a:rPr lang="en-US" altLang="zh-TW" sz="2000" b="0" i="0" u="none" strike="noStrik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53,684</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a:t>
                      </a: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35,737</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17,062</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r" fontAlgn="ctr"/>
                      <a:r>
                        <a:rPr lang="en-US" alt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a:t>
                      </a:r>
                    </a:p>
                  </a:txBody>
                  <a:tcPr marL="9525" marR="9525" marT="9525" marB="0" anchor="ctr">
                    <a:noFill/>
                  </a:tcPr>
                </a:tc>
                <a:extLst>
                  <a:ext uri="{0D108BD9-81ED-4DB2-BD59-A6C34878D82A}">
                    <a16:rowId xmlns:a16="http://schemas.microsoft.com/office/drawing/2014/main" val="3840020209"/>
                  </a:ext>
                </a:extLst>
              </a:tr>
              <a:tr h="383617">
                <a:tc>
                  <a:txBody>
                    <a:bodyPr/>
                    <a:lstStyle/>
                    <a:p>
                      <a:pPr algn="l" fontAlgn="b"/>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淨利</a:t>
                      </a:r>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率</a:t>
                      </a:r>
                      <a:endParaRPr lang="zh-TW" altLang="en-US" sz="2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14.9%</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10.1%</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a:t>
                      </a: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17.0%</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9.5%</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noFill/>
                  </a:tcPr>
                </a:tc>
                <a:tc>
                  <a:txBody>
                    <a:bodyPr/>
                    <a:lstStyle/>
                    <a:p>
                      <a:pPr algn="r" fontAlgn="ctr"/>
                      <a:r>
                        <a:rPr lang="en-US" altLang="zh-TW" sz="20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79%</a:t>
                      </a:r>
                    </a:p>
                  </a:txBody>
                  <a:tcPr marL="9525" marR="9525" marT="9525" marB="0" anchor="ctr">
                    <a:noFill/>
                  </a:tcPr>
                </a:tc>
                <a:extLst>
                  <a:ext uri="{0D108BD9-81ED-4DB2-BD59-A6C34878D82A}">
                    <a16:rowId xmlns:a16="http://schemas.microsoft.com/office/drawing/2014/main" val="2288822910"/>
                  </a:ext>
                </a:extLst>
              </a:tr>
              <a:tr h="383617">
                <a:tc>
                  <a:txBody>
                    <a:bodyPr/>
                    <a:lstStyle/>
                    <a:p>
                      <a:pPr algn="l" fontAlgn="b"/>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基本每股盈餘 </a:t>
                      </a:r>
                      <a:r>
                        <a:rPr 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元</a:t>
                      </a:r>
                      <a:r>
                        <a:rPr lang="zh-TW" altLang="en-US" sz="20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B w="3175" cap="flat" cmpd="sng" algn="ctr">
                      <a:solidFill>
                        <a:schemeClr val="accent4">
                          <a:lumMod val="75000"/>
                        </a:schemeClr>
                      </a:solidFill>
                      <a:prstDash val="solid"/>
                      <a:round/>
                      <a:headEnd type="none" w="med" len="med"/>
                      <a:tailEnd type="none" w="med" len="med"/>
                    </a:lnB>
                    <a:noFill/>
                  </a:tcPr>
                </a:tc>
                <a:tc>
                  <a:txBody>
                    <a:bodyPr/>
                    <a:lstStyle/>
                    <a:p>
                      <a:pPr algn="ctr" fontAlgn="ctr"/>
                      <a:r>
                        <a:rPr lang="en-US" altLang="zh-TW" sz="2000" b="0" i="0" u="none" strike="noStrike"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3.54</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B w="3175" cap="flat" cmpd="sng" algn="ctr">
                      <a:solidFill>
                        <a:schemeClr val="accent4">
                          <a:lumMod val="75000"/>
                        </a:schemeClr>
                      </a:solidFill>
                      <a:prstDash val="solid"/>
                      <a:round/>
                      <a:headEnd type="none" w="med" len="med"/>
                      <a:tailEnd type="none" w="med" len="med"/>
                    </a:lnB>
                    <a:noFill/>
                  </a:tcPr>
                </a:tc>
                <a:tc>
                  <a:txBody>
                    <a:bodyPr/>
                    <a:lstStyle/>
                    <a:p>
                      <a:pPr algn="ctr" fontAlgn="ctr"/>
                      <a:r>
                        <a:rPr lang="en-US" altLang="zh-TW" sz="20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2.25</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B w="3175" cap="flat" cmpd="sng" algn="ctr">
                      <a:solidFill>
                        <a:schemeClr val="accent4">
                          <a:lumMod val="75000"/>
                        </a:schemeClr>
                      </a:solidFill>
                      <a:prstDash val="solid"/>
                      <a:round/>
                      <a:headEnd type="none" w="med" len="med"/>
                      <a:tailEnd type="none" w="med" len="med"/>
                    </a:lnB>
                    <a:noFill/>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a:t>
                      </a:r>
                    </a:p>
                  </a:txBody>
                  <a:tcPr marL="9525" marR="9525" marT="9525" marB="0" anchor="ctr">
                    <a:lnB w="3175" cap="flat" cmpd="sng" algn="ctr">
                      <a:solidFill>
                        <a:schemeClr val="accent4">
                          <a:lumMod val="75000"/>
                        </a:schemeClr>
                      </a:solidFill>
                      <a:prstDash val="solid"/>
                      <a:round/>
                      <a:headEnd type="none" w="med" len="med"/>
                      <a:tailEnd type="none" w="med" len="med"/>
                    </a:lnB>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1.50</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B w="3175" cap="flat" cmpd="sng" algn="ctr">
                      <a:solidFill>
                        <a:schemeClr val="accent4">
                          <a:lumMod val="75000"/>
                        </a:schemeClr>
                      </a:solidFill>
                      <a:prstDash val="solid"/>
                      <a:round/>
                      <a:headEnd type="none" w="med" len="med"/>
                      <a:tailEnd type="none" w="med" len="med"/>
                    </a:lnB>
                    <a:noFill/>
                  </a:tcPr>
                </a:tc>
                <a:tc>
                  <a:txBody>
                    <a:bodyPr/>
                    <a:lstStyle/>
                    <a:p>
                      <a:pPr algn="ctr" fontAlgn="ctr"/>
                      <a:r>
                        <a:rPr lang="en-US" altLang="zh-TW" sz="2000" b="0"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0.71</a:t>
                      </a:r>
                      <a:endPar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B w="3175" cap="flat" cmpd="sng" algn="ctr">
                      <a:solidFill>
                        <a:schemeClr val="accent4">
                          <a:lumMod val="75000"/>
                        </a:schemeClr>
                      </a:solidFill>
                      <a:prstDash val="solid"/>
                      <a:round/>
                      <a:headEnd type="none" w="med" len="med"/>
                      <a:tailEnd type="none" w="med" len="med"/>
                    </a:lnB>
                    <a:noFill/>
                  </a:tcPr>
                </a:tc>
                <a:tc>
                  <a:txBody>
                    <a:bodyPr/>
                    <a:lstStyle/>
                    <a:p>
                      <a:pPr algn="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a:t>
                      </a:r>
                    </a:p>
                  </a:txBody>
                  <a:tcPr marL="9525" marR="9525" marT="9525" marB="0" anchor="ctr">
                    <a:lnB w="3175"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827566944"/>
                  </a:ext>
                </a:extLst>
              </a:tr>
            </a:tbl>
          </a:graphicData>
        </a:graphic>
      </p:graphicFrame>
      <p:sp>
        <p:nvSpPr>
          <p:cNvPr id="4" name="文字方塊 3"/>
          <p:cNvSpPr txBox="1"/>
          <p:nvPr/>
        </p:nvSpPr>
        <p:spPr>
          <a:xfrm>
            <a:off x="475861" y="5797498"/>
            <a:ext cx="7776210" cy="307777"/>
          </a:xfrm>
          <a:prstGeom prst="rect">
            <a:avLst/>
          </a:prstGeom>
          <a:noFill/>
        </p:spPr>
        <p:txBody>
          <a:bodyPr wrap="squar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*項目取自綜合損益</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表</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p:cNvSpPr txBox="1"/>
          <p:nvPr/>
        </p:nvSpPr>
        <p:spPr>
          <a:xfrm>
            <a:off x="7282285" y="1044622"/>
            <a:ext cx="1637634"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單位：新台幣千</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元</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標題 2"/>
          <p:cNvSpPr txBox="1">
            <a:spLocks/>
          </p:cNvSpPr>
          <p:nvPr/>
        </p:nvSpPr>
        <p:spPr>
          <a:xfrm>
            <a:off x="0" y="13277"/>
            <a:ext cx="9144000"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defRPr/>
            </a:pPr>
            <a:endParaRPr lang="en-US" altLang="zh-TW" sz="3600" dirty="0">
              <a:latin typeface="+mn-ea"/>
              <a:ea typeface="+mn-ea"/>
              <a:cs typeface="Times New Roman" panose="02020603050405020304" pitchFamily="18" charset="0"/>
            </a:endParaRPr>
          </a:p>
        </p:txBody>
      </p:sp>
      <p:sp>
        <p:nvSpPr>
          <p:cNvPr id="8" name="標題 2"/>
          <p:cNvSpPr txBox="1">
            <a:spLocks/>
          </p:cNvSpPr>
          <p:nvPr/>
        </p:nvSpPr>
        <p:spPr>
          <a:xfrm>
            <a:off x="298939" y="93240"/>
            <a:ext cx="9144000"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defRPr/>
            </a:pPr>
            <a:endParaRPr lang="en-US" altLang="zh-TW" sz="3600" b="1" dirty="0">
              <a:latin typeface="+mn-ea"/>
              <a:cs typeface="Times New Roman" panose="02020603050405020304" pitchFamily="18" charset="0"/>
            </a:endParaRPr>
          </a:p>
        </p:txBody>
      </p:sp>
      <p:pic>
        <p:nvPicPr>
          <p:cNvPr id="10" name="圖片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Tree>
    <p:extLst>
      <p:ext uri="{BB962C8B-B14F-4D97-AF65-F5344CB8AC3E}">
        <p14:creationId xmlns:p14="http://schemas.microsoft.com/office/powerpoint/2010/main" val="2441940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81C66E9-7FC6-461B-9F11-B98F3CB016C2}" type="slidenum">
              <a:rPr lang="zh-TW" altLang="en-US" smtClean="0">
                <a:latin typeface="+mn-ea"/>
              </a:rPr>
              <a:pPr/>
              <a:t>7</a:t>
            </a:fld>
            <a:endParaRPr lang="zh-TW" altLang="en-US">
              <a:latin typeface="+mn-ea"/>
            </a:endParaRPr>
          </a:p>
        </p:txBody>
      </p:sp>
      <p:graphicFrame>
        <p:nvGraphicFramePr>
          <p:cNvPr id="7" name="圖表 6"/>
          <p:cNvGraphicFramePr>
            <a:graphicFrameLocks/>
          </p:cNvGraphicFramePr>
          <p:nvPr>
            <p:extLst>
              <p:ext uri="{D42A27DB-BD31-4B8C-83A1-F6EECF244321}">
                <p14:modId xmlns:p14="http://schemas.microsoft.com/office/powerpoint/2010/main" val="3900439370"/>
              </p:ext>
            </p:extLst>
          </p:nvPr>
        </p:nvGraphicFramePr>
        <p:xfrm>
          <a:off x="83977" y="1316480"/>
          <a:ext cx="8556170" cy="4875535"/>
        </p:xfrm>
        <a:graphic>
          <a:graphicData uri="http://schemas.openxmlformats.org/drawingml/2006/chart">
            <c:chart xmlns:c="http://schemas.openxmlformats.org/drawingml/2006/chart" xmlns:r="http://schemas.openxmlformats.org/officeDocument/2006/relationships" r:id="rId2"/>
          </a:graphicData>
        </a:graphic>
      </p:graphicFrame>
      <p:sp>
        <p:nvSpPr>
          <p:cNvPr id="5" name="標題 2"/>
          <p:cNvSpPr txBox="1">
            <a:spLocks/>
          </p:cNvSpPr>
          <p:nvPr/>
        </p:nvSpPr>
        <p:spPr>
          <a:xfrm>
            <a:off x="0" y="13277"/>
            <a:ext cx="9144000"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defRPr/>
            </a:pPr>
            <a:endParaRPr lang="zh-TW" altLang="en-US" sz="3600" u="sng" dirty="0">
              <a:solidFill>
                <a:schemeClr val="tx1">
                  <a:lumMod val="85000"/>
                  <a:lumOff val="15000"/>
                </a:schemeClr>
              </a:solidFill>
              <a:latin typeface="+mn-ea"/>
              <a:ea typeface="+mn-ea"/>
              <a:cs typeface="Times New Roman" panose="02020603050405020304" pitchFamily="18" charset="0"/>
            </a:endParaRPr>
          </a:p>
        </p:txBody>
      </p:sp>
      <p:sp>
        <p:nvSpPr>
          <p:cNvPr id="6" name="標題 2"/>
          <p:cNvSpPr txBox="1">
            <a:spLocks/>
          </p:cNvSpPr>
          <p:nvPr/>
        </p:nvSpPr>
        <p:spPr>
          <a:xfrm>
            <a:off x="298939" y="93240"/>
            <a:ext cx="9144000"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defRPr/>
            </a:pPr>
            <a:endParaRPr lang="zh-TW" altLang="en-US" sz="3600" b="1" u="sng" dirty="0">
              <a:solidFill>
                <a:schemeClr val="tx1">
                  <a:lumMod val="85000"/>
                  <a:lumOff val="15000"/>
                </a:schemeClr>
              </a:solidFill>
              <a:latin typeface="+mn-ea"/>
              <a:cs typeface="Times New Roman" panose="02020603050405020304" pitchFamily="18" charset="0"/>
            </a:endParaRPr>
          </a:p>
        </p:txBody>
      </p:sp>
      <p:sp>
        <p:nvSpPr>
          <p:cNvPr id="8" name="標題 2"/>
          <p:cNvSpPr txBox="1">
            <a:spLocks/>
          </p:cNvSpPr>
          <p:nvPr/>
        </p:nvSpPr>
        <p:spPr>
          <a:xfrm>
            <a:off x="149470" y="154811"/>
            <a:ext cx="9144000"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hangingPunct="0">
              <a:defRPr/>
            </a:pPr>
            <a:r>
              <a:rPr lang="zh-TW" altLang="en-US" sz="3600" b="1" dirty="0" smtClean="0">
                <a:latin typeface="標楷體" panose="03000509000000000000" pitchFamily="65" charset="-120"/>
                <a:ea typeface="標楷體" panose="03000509000000000000" pitchFamily="65" charset="-120"/>
                <a:cs typeface="Times New Roman" panose="02020603050405020304" pitchFamily="18" charset="0"/>
              </a:rPr>
              <a:t>近年季度營業收入</a:t>
            </a:r>
            <a:endParaRPr lang="zh-TW" altLang="en-US" sz="36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9" name="圖片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
        <p:nvSpPr>
          <p:cNvPr id="13" name=" 3"/>
          <p:cNvSpPr/>
          <p:nvPr/>
        </p:nvSpPr>
        <p:spPr>
          <a:xfrm rot="21134562">
            <a:off x="2068145" y="2155762"/>
            <a:ext cx="5809299" cy="1992138"/>
          </a:xfrm>
          <a:prstGeom prst="swooshArrow">
            <a:avLst>
              <a:gd name="adj1" fmla="val 15645"/>
              <a:gd name="adj2" fmla="val 44040"/>
            </a:avLst>
          </a:prstGeom>
          <a:solidFill>
            <a:srgbClr val="FF0000"/>
          </a:solidFill>
        </p:spPr>
        <p:style>
          <a:lnRef idx="0">
            <a:schemeClr val="dk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Tree>
    <p:extLst>
      <p:ext uri="{BB962C8B-B14F-4D97-AF65-F5344CB8AC3E}">
        <p14:creationId xmlns:p14="http://schemas.microsoft.com/office/powerpoint/2010/main" val="1903525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4" name="群組 343"/>
          <p:cNvGrpSpPr/>
          <p:nvPr/>
        </p:nvGrpSpPr>
        <p:grpSpPr>
          <a:xfrm>
            <a:off x="-140642" y="830483"/>
            <a:ext cx="9543990" cy="6049219"/>
            <a:chOff x="-75987" y="640679"/>
            <a:chExt cx="9543990" cy="6049219"/>
          </a:xfrm>
        </p:grpSpPr>
        <p:pic>
          <p:nvPicPr>
            <p:cNvPr id="345" name="圖片 344"/>
            <p:cNvPicPr>
              <a:picLocks noChangeAspect="1"/>
            </p:cNvPicPr>
            <p:nvPr/>
          </p:nvPicPr>
          <p:blipFill rotWithShape="1">
            <a:blip r:embed="rId2"/>
            <a:srcRect r="12272"/>
            <a:stretch/>
          </p:blipFill>
          <p:spPr>
            <a:xfrm>
              <a:off x="-75987" y="640679"/>
              <a:ext cx="9543990" cy="6049219"/>
            </a:xfrm>
            <a:prstGeom prst="rect">
              <a:avLst/>
            </a:prstGeom>
            <a:effectLst>
              <a:softEdge rad="0"/>
            </a:effectLst>
          </p:spPr>
        </p:pic>
        <p:sp>
          <p:nvSpPr>
            <p:cNvPr id="346" name="文字方塊 345">
              <a:extLst>
                <a:ext uri="{FF2B5EF4-FFF2-40B4-BE49-F238E27FC236}">
                  <a16:creationId xmlns:a16="http://schemas.microsoft.com/office/drawing/2014/main" id="{1A67ED9F-C6E6-4FF5-ADCA-669B5F4BA474}"/>
                </a:ext>
              </a:extLst>
            </p:cNvPr>
            <p:cNvSpPr txBox="1"/>
            <p:nvPr/>
          </p:nvSpPr>
          <p:spPr>
            <a:xfrm>
              <a:off x="4325358" y="836712"/>
              <a:ext cx="844699" cy="370400"/>
            </a:xfrm>
            <a:prstGeom prst="rect">
              <a:avLst/>
            </a:prstGeom>
            <a:noFill/>
          </p:spPr>
          <p:txBody>
            <a:bodyPr wrap="square" rtlCol="0">
              <a:spAutoFit/>
            </a:bodyPr>
            <a:lstStyle/>
            <a:p>
              <a:r>
                <a:rPr lang="en-US" altLang="zh-TW" sz="1400" dirty="0" smtClean="0">
                  <a:solidFill>
                    <a:schemeClr val="bg1"/>
                  </a:solidFill>
                  <a:latin typeface="華康新特黑體(P)" panose="020B0900000000000000" pitchFamily="34" charset="-120"/>
                  <a:ea typeface="華康新特黑體(P)" panose="020B0900000000000000" pitchFamily="34" charset="-120"/>
                </a:rPr>
                <a:t>2017</a:t>
              </a:r>
              <a:endParaRPr lang="zh-TW" altLang="en-US" sz="1400" dirty="0">
                <a:solidFill>
                  <a:schemeClr val="bg1"/>
                </a:solidFill>
                <a:latin typeface="華康新特黑體(P)" panose="020B0900000000000000" pitchFamily="34" charset="-120"/>
                <a:ea typeface="華康新特黑體(P)" panose="020B0900000000000000" pitchFamily="34" charset="-120"/>
              </a:endParaRPr>
            </a:p>
          </p:txBody>
        </p:sp>
        <p:sp>
          <p:nvSpPr>
            <p:cNvPr id="347" name="location_93818">
              <a:extLst>
                <a:ext uri="{FF2B5EF4-FFF2-40B4-BE49-F238E27FC236}">
                  <a16:creationId xmlns:a16="http://schemas.microsoft.com/office/drawing/2014/main" id="{20F9B2A6-F1C2-4F51-A661-3047AA3DFDC6}"/>
                </a:ext>
              </a:extLst>
            </p:cNvPr>
            <p:cNvSpPr>
              <a:spLocks noChangeAspect="1"/>
            </p:cNvSpPr>
            <p:nvPr/>
          </p:nvSpPr>
          <p:spPr bwMode="auto">
            <a:xfrm>
              <a:off x="2712771" y="5117053"/>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48" name="location_93818">
              <a:extLst>
                <a:ext uri="{FF2B5EF4-FFF2-40B4-BE49-F238E27FC236}">
                  <a16:creationId xmlns:a16="http://schemas.microsoft.com/office/drawing/2014/main" id="{23E4B9FC-8BA0-4AF8-9771-E510B577193E}"/>
                </a:ext>
              </a:extLst>
            </p:cNvPr>
            <p:cNvSpPr>
              <a:spLocks noChangeAspect="1"/>
            </p:cNvSpPr>
            <p:nvPr/>
          </p:nvSpPr>
          <p:spPr bwMode="auto">
            <a:xfrm>
              <a:off x="4357270" y="324374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49" name="location_93818">
              <a:extLst>
                <a:ext uri="{FF2B5EF4-FFF2-40B4-BE49-F238E27FC236}">
                  <a16:creationId xmlns:a16="http://schemas.microsoft.com/office/drawing/2014/main" id="{3D38092E-A90C-4917-BD3C-17632878BB9F}"/>
                </a:ext>
              </a:extLst>
            </p:cNvPr>
            <p:cNvSpPr>
              <a:spLocks noChangeAspect="1"/>
            </p:cNvSpPr>
            <p:nvPr/>
          </p:nvSpPr>
          <p:spPr bwMode="auto">
            <a:xfrm>
              <a:off x="8019239" y="483575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0" name="location_93818">
              <a:extLst>
                <a:ext uri="{FF2B5EF4-FFF2-40B4-BE49-F238E27FC236}">
                  <a16:creationId xmlns:a16="http://schemas.microsoft.com/office/drawing/2014/main" id="{2F3E6059-DDC2-49C6-AB13-EC1133AAD4CD}"/>
                </a:ext>
              </a:extLst>
            </p:cNvPr>
            <p:cNvSpPr>
              <a:spLocks noChangeAspect="1"/>
            </p:cNvSpPr>
            <p:nvPr/>
          </p:nvSpPr>
          <p:spPr bwMode="auto">
            <a:xfrm>
              <a:off x="6814183" y="2307960"/>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1" name="location_93818">
              <a:extLst>
                <a:ext uri="{FF2B5EF4-FFF2-40B4-BE49-F238E27FC236}">
                  <a16:creationId xmlns:a16="http://schemas.microsoft.com/office/drawing/2014/main" id="{62B593E7-A6A2-4141-8A55-F1EC2E0CBE82}"/>
                </a:ext>
              </a:extLst>
            </p:cNvPr>
            <p:cNvSpPr>
              <a:spLocks noChangeAspect="1"/>
            </p:cNvSpPr>
            <p:nvPr/>
          </p:nvSpPr>
          <p:spPr bwMode="auto">
            <a:xfrm>
              <a:off x="6560517" y="3377882"/>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2" name="location_93818">
              <a:extLst>
                <a:ext uri="{FF2B5EF4-FFF2-40B4-BE49-F238E27FC236}">
                  <a16:creationId xmlns:a16="http://schemas.microsoft.com/office/drawing/2014/main" id="{325CF531-6443-4D31-B5F8-0482D6B7295D}"/>
                </a:ext>
              </a:extLst>
            </p:cNvPr>
            <p:cNvSpPr>
              <a:spLocks noChangeAspect="1"/>
            </p:cNvSpPr>
            <p:nvPr/>
          </p:nvSpPr>
          <p:spPr bwMode="auto">
            <a:xfrm>
              <a:off x="7096811" y="3322886"/>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3" name="location_93818">
              <a:extLst>
                <a:ext uri="{FF2B5EF4-FFF2-40B4-BE49-F238E27FC236}">
                  <a16:creationId xmlns:a16="http://schemas.microsoft.com/office/drawing/2014/main" id="{7EE2D34C-02FB-46BF-89FD-142B7F0B158B}"/>
                </a:ext>
              </a:extLst>
            </p:cNvPr>
            <p:cNvSpPr>
              <a:spLocks noChangeAspect="1"/>
            </p:cNvSpPr>
            <p:nvPr/>
          </p:nvSpPr>
          <p:spPr bwMode="auto">
            <a:xfrm>
              <a:off x="6670698" y="326909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4" name="location_93818">
              <a:extLst>
                <a:ext uri="{FF2B5EF4-FFF2-40B4-BE49-F238E27FC236}">
                  <a16:creationId xmlns:a16="http://schemas.microsoft.com/office/drawing/2014/main" id="{C2EBC33A-A4F6-4FB6-A0F9-9F7BA6E855A4}"/>
                </a:ext>
              </a:extLst>
            </p:cNvPr>
            <p:cNvSpPr>
              <a:spLocks noChangeAspect="1"/>
            </p:cNvSpPr>
            <p:nvPr/>
          </p:nvSpPr>
          <p:spPr bwMode="auto">
            <a:xfrm>
              <a:off x="7345158" y="338755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5" name="location_93818">
              <a:extLst>
                <a:ext uri="{FF2B5EF4-FFF2-40B4-BE49-F238E27FC236}">
                  <a16:creationId xmlns:a16="http://schemas.microsoft.com/office/drawing/2014/main" id="{697B7474-DED5-47DB-B65A-BD5813363BC2}"/>
                </a:ext>
              </a:extLst>
            </p:cNvPr>
            <p:cNvSpPr>
              <a:spLocks noChangeAspect="1"/>
            </p:cNvSpPr>
            <p:nvPr/>
          </p:nvSpPr>
          <p:spPr bwMode="auto">
            <a:xfrm>
              <a:off x="7354226" y="3612074"/>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6" name="location_93818">
              <a:extLst>
                <a:ext uri="{FF2B5EF4-FFF2-40B4-BE49-F238E27FC236}">
                  <a16:creationId xmlns:a16="http://schemas.microsoft.com/office/drawing/2014/main" id="{21EAEB8E-2E32-446A-BBDB-2A72EACF6E29}"/>
                </a:ext>
              </a:extLst>
            </p:cNvPr>
            <p:cNvSpPr>
              <a:spLocks noChangeAspect="1"/>
            </p:cNvSpPr>
            <p:nvPr/>
          </p:nvSpPr>
          <p:spPr bwMode="auto">
            <a:xfrm>
              <a:off x="7520512" y="298691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7" name="location_93818">
              <a:extLst>
                <a:ext uri="{FF2B5EF4-FFF2-40B4-BE49-F238E27FC236}">
                  <a16:creationId xmlns:a16="http://schemas.microsoft.com/office/drawing/2014/main" id="{768BC2F7-4609-41CC-B491-823383EDA6DB}"/>
                </a:ext>
              </a:extLst>
            </p:cNvPr>
            <p:cNvSpPr>
              <a:spLocks noChangeAspect="1"/>
            </p:cNvSpPr>
            <p:nvPr/>
          </p:nvSpPr>
          <p:spPr bwMode="auto">
            <a:xfrm>
              <a:off x="6249828" y="3472388"/>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8" name="location_93818">
              <a:extLst>
                <a:ext uri="{FF2B5EF4-FFF2-40B4-BE49-F238E27FC236}">
                  <a16:creationId xmlns:a16="http://schemas.microsoft.com/office/drawing/2014/main" id="{E8B2F241-A002-4BF9-91F7-C3B4332E34C6}"/>
                </a:ext>
              </a:extLst>
            </p:cNvPr>
            <p:cNvSpPr>
              <a:spLocks noChangeAspect="1"/>
            </p:cNvSpPr>
            <p:nvPr/>
          </p:nvSpPr>
          <p:spPr bwMode="auto">
            <a:xfrm>
              <a:off x="4892914" y="500686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59" name="location_93818">
              <a:extLst>
                <a:ext uri="{FF2B5EF4-FFF2-40B4-BE49-F238E27FC236}">
                  <a16:creationId xmlns:a16="http://schemas.microsoft.com/office/drawing/2014/main" id="{A9BAFCB4-3671-4484-BEA7-8C5B3E5C744B}"/>
                </a:ext>
              </a:extLst>
            </p:cNvPr>
            <p:cNvSpPr>
              <a:spLocks noChangeAspect="1"/>
            </p:cNvSpPr>
            <p:nvPr/>
          </p:nvSpPr>
          <p:spPr bwMode="auto">
            <a:xfrm>
              <a:off x="3782109" y="190112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0" name="location_93818">
              <a:extLst>
                <a:ext uri="{FF2B5EF4-FFF2-40B4-BE49-F238E27FC236}">
                  <a16:creationId xmlns:a16="http://schemas.microsoft.com/office/drawing/2014/main" id="{3D474FF9-BD98-4FBB-BB28-6EF126F1356E}"/>
                </a:ext>
              </a:extLst>
            </p:cNvPr>
            <p:cNvSpPr>
              <a:spLocks noChangeAspect="1"/>
            </p:cNvSpPr>
            <p:nvPr/>
          </p:nvSpPr>
          <p:spPr bwMode="auto">
            <a:xfrm>
              <a:off x="7803977" y="2998119"/>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1" name="location_93818">
              <a:extLst>
                <a:ext uri="{FF2B5EF4-FFF2-40B4-BE49-F238E27FC236}">
                  <a16:creationId xmlns:a16="http://schemas.microsoft.com/office/drawing/2014/main" id="{5F33E7F6-6BD9-4489-8A15-168121E285C3}"/>
                </a:ext>
              </a:extLst>
            </p:cNvPr>
            <p:cNvSpPr>
              <a:spLocks noChangeAspect="1"/>
            </p:cNvSpPr>
            <p:nvPr/>
          </p:nvSpPr>
          <p:spPr bwMode="auto">
            <a:xfrm>
              <a:off x="5643575" y="3130618"/>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2" name="location_93818">
              <a:extLst>
                <a:ext uri="{FF2B5EF4-FFF2-40B4-BE49-F238E27FC236}">
                  <a16:creationId xmlns:a16="http://schemas.microsoft.com/office/drawing/2014/main" id="{E5ECF80A-EB2A-497D-BBB0-AC6D614FCCD3}"/>
                </a:ext>
              </a:extLst>
            </p:cNvPr>
            <p:cNvSpPr>
              <a:spLocks noChangeAspect="1"/>
            </p:cNvSpPr>
            <p:nvPr/>
          </p:nvSpPr>
          <p:spPr bwMode="auto">
            <a:xfrm>
              <a:off x="5955503" y="2652102"/>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3" name="location_93818">
              <a:extLst>
                <a:ext uri="{FF2B5EF4-FFF2-40B4-BE49-F238E27FC236}">
                  <a16:creationId xmlns:a16="http://schemas.microsoft.com/office/drawing/2014/main" id="{25BE9D14-869C-410A-8827-8DD18F960561}"/>
                </a:ext>
              </a:extLst>
            </p:cNvPr>
            <p:cNvSpPr>
              <a:spLocks noChangeAspect="1"/>
            </p:cNvSpPr>
            <p:nvPr/>
          </p:nvSpPr>
          <p:spPr bwMode="auto">
            <a:xfrm>
              <a:off x="6839905" y="3626993"/>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4" name="location_93818">
              <a:extLst>
                <a:ext uri="{FF2B5EF4-FFF2-40B4-BE49-F238E27FC236}">
                  <a16:creationId xmlns:a16="http://schemas.microsoft.com/office/drawing/2014/main" id="{E3944398-247D-41CE-BDF5-52CB21BC0129}"/>
                </a:ext>
              </a:extLst>
            </p:cNvPr>
            <p:cNvSpPr>
              <a:spLocks noChangeAspect="1"/>
            </p:cNvSpPr>
            <p:nvPr/>
          </p:nvSpPr>
          <p:spPr bwMode="auto">
            <a:xfrm>
              <a:off x="6818935" y="391452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5" name="location_93818">
              <a:extLst>
                <a:ext uri="{FF2B5EF4-FFF2-40B4-BE49-F238E27FC236}">
                  <a16:creationId xmlns:a16="http://schemas.microsoft.com/office/drawing/2014/main" id="{3BEA34C6-2571-4B0A-9DE1-2959C44DBE9E}"/>
                </a:ext>
              </a:extLst>
            </p:cNvPr>
            <p:cNvSpPr>
              <a:spLocks noChangeAspect="1"/>
            </p:cNvSpPr>
            <p:nvPr/>
          </p:nvSpPr>
          <p:spPr bwMode="auto">
            <a:xfrm>
              <a:off x="7027098" y="373868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6" name="location_93818">
              <a:extLst>
                <a:ext uri="{FF2B5EF4-FFF2-40B4-BE49-F238E27FC236}">
                  <a16:creationId xmlns:a16="http://schemas.microsoft.com/office/drawing/2014/main" id="{B961E46B-192D-4504-AF16-9AAC4874DDCB}"/>
                </a:ext>
              </a:extLst>
            </p:cNvPr>
            <p:cNvSpPr>
              <a:spLocks noChangeAspect="1"/>
            </p:cNvSpPr>
            <p:nvPr/>
          </p:nvSpPr>
          <p:spPr bwMode="auto">
            <a:xfrm>
              <a:off x="1280456" y="289988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7" name="location_93818">
              <a:extLst>
                <a:ext uri="{FF2B5EF4-FFF2-40B4-BE49-F238E27FC236}">
                  <a16:creationId xmlns:a16="http://schemas.microsoft.com/office/drawing/2014/main" id="{84E04FA8-5CB5-4926-A3A0-6879E6725222}"/>
                </a:ext>
              </a:extLst>
            </p:cNvPr>
            <p:cNvSpPr>
              <a:spLocks noChangeAspect="1"/>
            </p:cNvSpPr>
            <p:nvPr/>
          </p:nvSpPr>
          <p:spPr bwMode="auto">
            <a:xfrm>
              <a:off x="6933501" y="371707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8" name="location_93818">
              <a:extLst>
                <a:ext uri="{FF2B5EF4-FFF2-40B4-BE49-F238E27FC236}">
                  <a16:creationId xmlns:a16="http://schemas.microsoft.com/office/drawing/2014/main" id="{D412D740-CF37-4B85-B68A-120B466CC2C5}"/>
                </a:ext>
              </a:extLst>
            </p:cNvPr>
            <p:cNvSpPr>
              <a:spLocks noChangeAspect="1"/>
            </p:cNvSpPr>
            <p:nvPr/>
          </p:nvSpPr>
          <p:spPr bwMode="auto">
            <a:xfrm>
              <a:off x="4015146" y="287291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69" name="location_93818">
              <a:extLst>
                <a:ext uri="{FF2B5EF4-FFF2-40B4-BE49-F238E27FC236}">
                  <a16:creationId xmlns:a16="http://schemas.microsoft.com/office/drawing/2014/main" id="{7A7ECD3A-D728-4965-8122-9A6B43B01E91}"/>
                </a:ext>
              </a:extLst>
            </p:cNvPr>
            <p:cNvSpPr>
              <a:spLocks noChangeAspect="1"/>
            </p:cNvSpPr>
            <p:nvPr/>
          </p:nvSpPr>
          <p:spPr bwMode="auto">
            <a:xfrm>
              <a:off x="4277455" y="268644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0" name="location_93818">
              <a:extLst>
                <a:ext uri="{FF2B5EF4-FFF2-40B4-BE49-F238E27FC236}">
                  <a16:creationId xmlns:a16="http://schemas.microsoft.com/office/drawing/2014/main" id="{5C4432F0-B649-4EEC-B713-5352EF6DC161}"/>
                </a:ext>
              </a:extLst>
            </p:cNvPr>
            <p:cNvSpPr>
              <a:spLocks noChangeAspect="1"/>
            </p:cNvSpPr>
            <p:nvPr/>
          </p:nvSpPr>
          <p:spPr bwMode="auto">
            <a:xfrm>
              <a:off x="4743942" y="2464354"/>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1" name="location_93818">
              <a:extLst>
                <a:ext uri="{FF2B5EF4-FFF2-40B4-BE49-F238E27FC236}">
                  <a16:creationId xmlns:a16="http://schemas.microsoft.com/office/drawing/2014/main" id="{A6B08F9F-83C4-4B8C-9340-538274398459}"/>
                </a:ext>
              </a:extLst>
            </p:cNvPr>
            <p:cNvSpPr>
              <a:spLocks noChangeAspect="1"/>
            </p:cNvSpPr>
            <p:nvPr/>
          </p:nvSpPr>
          <p:spPr bwMode="auto">
            <a:xfrm>
              <a:off x="4641022" y="250494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2" name="location_93818">
              <a:extLst>
                <a:ext uri="{FF2B5EF4-FFF2-40B4-BE49-F238E27FC236}">
                  <a16:creationId xmlns:a16="http://schemas.microsoft.com/office/drawing/2014/main" id="{ACF9F4FB-8E58-46A7-9952-30ADB68B2F43}"/>
                </a:ext>
              </a:extLst>
            </p:cNvPr>
            <p:cNvSpPr>
              <a:spLocks noChangeAspect="1"/>
            </p:cNvSpPr>
            <p:nvPr/>
          </p:nvSpPr>
          <p:spPr bwMode="auto">
            <a:xfrm>
              <a:off x="4511232" y="250600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3" name="location_93818">
              <a:extLst>
                <a:ext uri="{FF2B5EF4-FFF2-40B4-BE49-F238E27FC236}">
                  <a16:creationId xmlns:a16="http://schemas.microsoft.com/office/drawing/2014/main" id="{02CF1507-254C-49ED-851D-13C1991CA76A}"/>
                </a:ext>
              </a:extLst>
            </p:cNvPr>
            <p:cNvSpPr>
              <a:spLocks noChangeAspect="1"/>
            </p:cNvSpPr>
            <p:nvPr/>
          </p:nvSpPr>
          <p:spPr bwMode="auto">
            <a:xfrm>
              <a:off x="4640403" y="209154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4" name="location_93818">
              <a:extLst>
                <a:ext uri="{FF2B5EF4-FFF2-40B4-BE49-F238E27FC236}">
                  <a16:creationId xmlns:a16="http://schemas.microsoft.com/office/drawing/2014/main" id="{5954E038-EAE9-478B-95B3-BA9760F8879D}"/>
                </a:ext>
              </a:extLst>
            </p:cNvPr>
            <p:cNvSpPr>
              <a:spLocks noChangeAspect="1"/>
            </p:cNvSpPr>
            <p:nvPr/>
          </p:nvSpPr>
          <p:spPr bwMode="auto">
            <a:xfrm>
              <a:off x="5044920" y="2523689"/>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5" name="location_93818">
              <a:extLst>
                <a:ext uri="{FF2B5EF4-FFF2-40B4-BE49-F238E27FC236}">
                  <a16:creationId xmlns:a16="http://schemas.microsoft.com/office/drawing/2014/main" id="{182BE4F3-8186-4DF5-AA08-A4EFB73E8875}"/>
                </a:ext>
              </a:extLst>
            </p:cNvPr>
            <p:cNvSpPr>
              <a:spLocks noChangeAspect="1"/>
            </p:cNvSpPr>
            <p:nvPr/>
          </p:nvSpPr>
          <p:spPr bwMode="auto">
            <a:xfrm>
              <a:off x="4406176" y="2484028"/>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6" name="location_93818">
              <a:extLst>
                <a:ext uri="{FF2B5EF4-FFF2-40B4-BE49-F238E27FC236}">
                  <a16:creationId xmlns:a16="http://schemas.microsoft.com/office/drawing/2014/main" id="{E8B2F241-A002-4BF9-91F7-C3B4332E34C6}"/>
                </a:ext>
              </a:extLst>
            </p:cNvPr>
            <p:cNvSpPr>
              <a:spLocks noChangeAspect="1"/>
            </p:cNvSpPr>
            <p:nvPr/>
          </p:nvSpPr>
          <p:spPr bwMode="auto">
            <a:xfrm>
              <a:off x="5395741" y="343312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7" name="location_93818">
              <a:extLst>
                <a:ext uri="{FF2B5EF4-FFF2-40B4-BE49-F238E27FC236}">
                  <a16:creationId xmlns:a16="http://schemas.microsoft.com/office/drawing/2014/main" id="{E8B2F241-A002-4BF9-91F7-C3B4332E34C6}"/>
                </a:ext>
              </a:extLst>
            </p:cNvPr>
            <p:cNvSpPr>
              <a:spLocks noChangeAspect="1"/>
            </p:cNvSpPr>
            <p:nvPr/>
          </p:nvSpPr>
          <p:spPr bwMode="auto">
            <a:xfrm>
              <a:off x="5091263" y="2904103"/>
              <a:ext cx="129722" cy="257918"/>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8" name="location_93818">
              <a:extLst>
                <a:ext uri="{FF2B5EF4-FFF2-40B4-BE49-F238E27FC236}">
                  <a16:creationId xmlns:a16="http://schemas.microsoft.com/office/drawing/2014/main" id="{E8B2F241-A002-4BF9-91F7-C3B4332E34C6}"/>
                </a:ext>
              </a:extLst>
            </p:cNvPr>
            <p:cNvSpPr>
              <a:spLocks noChangeAspect="1"/>
            </p:cNvSpPr>
            <p:nvPr/>
          </p:nvSpPr>
          <p:spPr bwMode="auto">
            <a:xfrm>
              <a:off x="5353916" y="3114233"/>
              <a:ext cx="130092" cy="258655"/>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79" name="location_93818">
              <a:extLst>
                <a:ext uri="{FF2B5EF4-FFF2-40B4-BE49-F238E27FC236}">
                  <a16:creationId xmlns:a16="http://schemas.microsoft.com/office/drawing/2014/main" id="{25BE9D14-869C-410A-8827-8DD18F960561}"/>
                </a:ext>
              </a:extLst>
            </p:cNvPr>
            <p:cNvSpPr>
              <a:spLocks noChangeAspect="1"/>
            </p:cNvSpPr>
            <p:nvPr/>
          </p:nvSpPr>
          <p:spPr bwMode="auto">
            <a:xfrm>
              <a:off x="4464054" y="384963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0" name="location_93818">
              <a:extLst>
                <a:ext uri="{FF2B5EF4-FFF2-40B4-BE49-F238E27FC236}">
                  <a16:creationId xmlns:a16="http://schemas.microsoft.com/office/drawing/2014/main" id="{7DB7F59A-1165-4FC7-A7E8-36EEA54AECCC}"/>
                </a:ext>
              </a:extLst>
            </p:cNvPr>
            <p:cNvSpPr>
              <a:spLocks noChangeAspect="1"/>
            </p:cNvSpPr>
            <p:nvPr/>
          </p:nvSpPr>
          <p:spPr bwMode="auto">
            <a:xfrm>
              <a:off x="4923396" y="2667638"/>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1" name="location_93818">
              <a:extLst>
                <a:ext uri="{FF2B5EF4-FFF2-40B4-BE49-F238E27FC236}">
                  <a16:creationId xmlns:a16="http://schemas.microsoft.com/office/drawing/2014/main" id="{E8B2F241-A002-4BF9-91F7-C3B4332E34C6}"/>
                </a:ext>
              </a:extLst>
            </p:cNvPr>
            <p:cNvSpPr>
              <a:spLocks noChangeAspect="1"/>
            </p:cNvSpPr>
            <p:nvPr/>
          </p:nvSpPr>
          <p:spPr bwMode="auto">
            <a:xfrm>
              <a:off x="4490597" y="282048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2" name="location_93818">
              <a:extLst>
                <a:ext uri="{FF2B5EF4-FFF2-40B4-BE49-F238E27FC236}">
                  <a16:creationId xmlns:a16="http://schemas.microsoft.com/office/drawing/2014/main" id="{E8B2F241-A002-4BF9-91F7-C3B4332E34C6}"/>
                </a:ext>
              </a:extLst>
            </p:cNvPr>
            <p:cNvSpPr>
              <a:spLocks noChangeAspect="1"/>
            </p:cNvSpPr>
            <p:nvPr/>
          </p:nvSpPr>
          <p:spPr bwMode="auto">
            <a:xfrm>
              <a:off x="5696989" y="3477292"/>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3" name="location_93818">
              <a:extLst>
                <a:ext uri="{FF2B5EF4-FFF2-40B4-BE49-F238E27FC236}">
                  <a16:creationId xmlns:a16="http://schemas.microsoft.com/office/drawing/2014/main" id="{F6A50EB4-4930-47C6-A4AD-F26C6ECDE3F5}"/>
                </a:ext>
              </a:extLst>
            </p:cNvPr>
            <p:cNvSpPr>
              <a:spLocks noChangeAspect="1"/>
            </p:cNvSpPr>
            <p:nvPr/>
          </p:nvSpPr>
          <p:spPr bwMode="auto">
            <a:xfrm>
              <a:off x="5998552" y="3260743"/>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4" name="location_93818">
              <a:extLst>
                <a:ext uri="{FF2B5EF4-FFF2-40B4-BE49-F238E27FC236}">
                  <a16:creationId xmlns:a16="http://schemas.microsoft.com/office/drawing/2014/main" id="{8CDD0F94-331E-44B2-901B-EFC8FA1DE248}"/>
                </a:ext>
              </a:extLst>
            </p:cNvPr>
            <p:cNvSpPr>
              <a:spLocks noChangeAspect="1"/>
            </p:cNvSpPr>
            <p:nvPr/>
          </p:nvSpPr>
          <p:spPr bwMode="auto">
            <a:xfrm>
              <a:off x="6442723" y="326909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5" name="location_93818">
              <a:extLst>
                <a:ext uri="{FF2B5EF4-FFF2-40B4-BE49-F238E27FC236}">
                  <a16:creationId xmlns:a16="http://schemas.microsoft.com/office/drawing/2014/main" id="{E5ECF80A-EB2A-497D-BBB0-AC6D614FCCD3}"/>
                </a:ext>
              </a:extLst>
            </p:cNvPr>
            <p:cNvSpPr>
              <a:spLocks noChangeAspect="1"/>
            </p:cNvSpPr>
            <p:nvPr/>
          </p:nvSpPr>
          <p:spPr bwMode="auto">
            <a:xfrm>
              <a:off x="5354837" y="252756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6" name="location_93818">
              <a:extLst>
                <a:ext uri="{FF2B5EF4-FFF2-40B4-BE49-F238E27FC236}">
                  <a16:creationId xmlns:a16="http://schemas.microsoft.com/office/drawing/2014/main" id="{25BE9D14-869C-410A-8827-8DD18F960561}"/>
                </a:ext>
              </a:extLst>
            </p:cNvPr>
            <p:cNvSpPr>
              <a:spLocks noChangeAspect="1"/>
            </p:cNvSpPr>
            <p:nvPr/>
          </p:nvSpPr>
          <p:spPr bwMode="auto">
            <a:xfrm>
              <a:off x="4205812" y="390688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7" name="location_93818">
              <a:extLst>
                <a:ext uri="{FF2B5EF4-FFF2-40B4-BE49-F238E27FC236}">
                  <a16:creationId xmlns:a16="http://schemas.microsoft.com/office/drawing/2014/main" id="{25BE9D14-869C-410A-8827-8DD18F960561}"/>
                </a:ext>
              </a:extLst>
            </p:cNvPr>
            <p:cNvSpPr>
              <a:spLocks noChangeAspect="1"/>
            </p:cNvSpPr>
            <p:nvPr/>
          </p:nvSpPr>
          <p:spPr bwMode="auto">
            <a:xfrm>
              <a:off x="5249670" y="4110510"/>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8" name="location_93818">
              <a:extLst>
                <a:ext uri="{FF2B5EF4-FFF2-40B4-BE49-F238E27FC236}">
                  <a16:creationId xmlns:a16="http://schemas.microsoft.com/office/drawing/2014/main" id="{25BE9D14-869C-410A-8827-8DD18F960561}"/>
                </a:ext>
              </a:extLst>
            </p:cNvPr>
            <p:cNvSpPr>
              <a:spLocks noChangeAspect="1"/>
            </p:cNvSpPr>
            <p:nvPr/>
          </p:nvSpPr>
          <p:spPr bwMode="auto">
            <a:xfrm>
              <a:off x="5126121" y="4273456"/>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89" name="location_93818">
              <a:extLst>
                <a:ext uri="{FF2B5EF4-FFF2-40B4-BE49-F238E27FC236}">
                  <a16:creationId xmlns:a16="http://schemas.microsoft.com/office/drawing/2014/main" id="{62B593E7-A6A2-4141-8A55-F1EC2E0CBE82}"/>
                </a:ext>
              </a:extLst>
            </p:cNvPr>
            <p:cNvSpPr>
              <a:spLocks noChangeAspect="1"/>
            </p:cNvSpPr>
            <p:nvPr/>
          </p:nvSpPr>
          <p:spPr bwMode="auto">
            <a:xfrm>
              <a:off x="6688826" y="346099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0" name="location_93818">
              <a:extLst>
                <a:ext uri="{FF2B5EF4-FFF2-40B4-BE49-F238E27FC236}">
                  <a16:creationId xmlns:a16="http://schemas.microsoft.com/office/drawing/2014/main" id="{E3944398-247D-41CE-BDF5-52CB21BC0129}"/>
                </a:ext>
              </a:extLst>
            </p:cNvPr>
            <p:cNvSpPr>
              <a:spLocks noChangeAspect="1"/>
            </p:cNvSpPr>
            <p:nvPr/>
          </p:nvSpPr>
          <p:spPr bwMode="auto">
            <a:xfrm>
              <a:off x="6969076" y="4292142"/>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1" name="location_93818">
              <a:extLst>
                <a:ext uri="{FF2B5EF4-FFF2-40B4-BE49-F238E27FC236}">
                  <a16:creationId xmlns:a16="http://schemas.microsoft.com/office/drawing/2014/main" id="{E3944398-247D-41CE-BDF5-52CB21BC0129}"/>
                </a:ext>
              </a:extLst>
            </p:cNvPr>
            <p:cNvSpPr>
              <a:spLocks noChangeAspect="1"/>
            </p:cNvSpPr>
            <p:nvPr/>
          </p:nvSpPr>
          <p:spPr bwMode="auto">
            <a:xfrm>
              <a:off x="7766896" y="421427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2" name="location_93818">
              <a:extLst>
                <a:ext uri="{FF2B5EF4-FFF2-40B4-BE49-F238E27FC236}">
                  <a16:creationId xmlns:a16="http://schemas.microsoft.com/office/drawing/2014/main" id="{E3944398-247D-41CE-BDF5-52CB21BC0129}"/>
                </a:ext>
              </a:extLst>
            </p:cNvPr>
            <p:cNvSpPr>
              <a:spLocks noChangeAspect="1"/>
            </p:cNvSpPr>
            <p:nvPr/>
          </p:nvSpPr>
          <p:spPr bwMode="auto">
            <a:xfrm>
              <a:off x="6876958" y="4003732"/>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3" name="location_93818">
              <a:extLst>
                <a:ext uri="{FF2B5EF4-FFF2-40B4-BE49-F238E27FC236}">
                  <a16:creationId xmlns:a16="http://schemas.microsoft.com/office/drawing/2014/main" id="{02CF1507-254C-49ED-851D-13C1991CA76A}"/>
                </a:ext>
              </a:extLst>
            </p:cNvPr>
            <p:cNvSpPr>
              <a:spLocks noChangeAspect="1"/>
            </p:cNvSpPr>
            <p:nvPr/>
          </p:nvSpPr>
          <p:spPr bwMode="auto">
            <a:xfrm>
              <a:off x="4470761" y="2022269"/>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4" name="location_93818">
              <a:extLst>
                <a:ext uri="{FF2B5EF4-FFF2-40B4-BE49-F238E27FC236}">
                  <a16:creationId xmlns:a16="http://schemas.microsoft.com/office/drawing/2014/main" id="{02CF1507-254C-49ED-851D-13C1991CA76A}"/>
                </a:ext>
              </a:extLst>
            </p:cNvPr>
            <p:cNvSpPr>
              <a:spLocks noChangeAspect="1"/>
            </p:cNvSpPr>
            <p:nvPr/>
          </p:nvSpPr>
          <p:spPr bwMode="auto">
            <a:xfrm>
              <a:off x="4946325" y="198246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5" name="location_93818">
              <a:extLst>
                <a:ext uri="{FF2B5EF4-FFF2-40B4-BE49-F238E27FC236}">
                  <a16:creationId xmlns:a16="http://schemas.microsoft.com/office/drawing/2014/main" id="{7DB7F59A-1165-4FC7-A7E8-36EEA54AECCC}"/>
                </a:ext>
              </a:extLst>
            </p:cNvPr>
            <p:cNvSpPr>
              <a:spLocks noChangeAspect="1"/>
            </p:cNvSpPr>
            <p:nvPr/>
          </p:nvSpPr>
          <p:spPr bwMode="auto">
            <a:xfrm>
              <a:off x="1767819" y="239844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6" name="location_93818">
              <a:extLst>
                <a:ext uri="{FF2B5EF4-FFF2-40B4-BE49-F238E27FC236}">
                  <a16:creationId xmlns:a16="http://schemas.microsoft.com/office/drawing/2014/main" id="{7DB7F59A-1165-4FC7-A7E8-36EEA54AECCC}"/>
                </a:ext>
              </a:extLst>
            </p:cNvPr>
            <p:cNvSpPr>
              <a:spLocks noChangeAspect="1"/>
            </p:cNvSpPr>
            <p:nvPr/>
          </p:nvSpPr>
          <p:spPr bwMode="auto">
            <a:xfrm>
              <a:off x="1661459" y="3506293"/>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7" name="location_93818">
              <a:extLst>
                <a:ext uri="{FF2B5EF4-FFF2-40B4-BE49-F238E27FC236}">
                  <a16:creationId xmlns:a16="http://schemas.microsoft.com/office/drawing/2014/main" id="{7DB7F59A-1165-4FC7-A7E8-36EEA54AECCC}"/>
                </a:ext>
              </a:extLst>
            </p:cNvPr>
            <p:cNvSpPr>
              <a:spLocks noChangeAspect="1"/>
            </p:cNvSpPr>
            <p:nvPr/>
          </p:nvSpPr>
          <p:spPr bwMode="auto">
            <a:xfrm>
              <a:off x="2123806" y="3778474"/>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8" name="location_93818">
              <a:extLst>
                <a:ext uri="{FF2B5EF4-FFF2-40B4-BE49-F238E27FC236}">
                  <a16:creationId xmlns:a16="http://schemas.microsoft.com/office/drawing/2014/main" id="{7DB7F59A-1165-4FC7-A7E8-36EEA54AECCC}"/>
                </a:ext>
              </a:extLst>
            </p:cNvPr>
            <p:cNvSpPr>
              <a:spLocks noChangeAspect="1"/>
            </p:cNvSpPr>
            <p:nvPr/>
          </p:nvSpPr>
          <p:spPr bwMode="auto">
            <a:xfrm>
              <a:off x="3125516" y="4410412"/>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399" name="location_93818">
              <a:extLst>
                <a:ext uri="{FF2B5EF4-FFF2-40B4-BE49-F238E27FC236}">
                  <a16:creationId xmlns:a16="http://schemas.microsoft.com/office/drawing/2014/main" id="{7DB7F59A-1165-4FC7-A7E8-36EEA54AECCC}"/>
                </a:ext>
              </a:extLst>
            </p:cNvPr>
            <p:cNvSpPr>
              <a:spLocks noChangeAspect="1"/>
            </p:cNvSpPr>
            <p:nvPr/>
          </p:nvSpPr>
          <p:spPr bwMode="auto">
            <a:xfrm>
              <a:off x="2346570" y="438545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0" name="location_93818">
              <a:extLst>
                <a:ext uri="{FF2B5EF4-FFF2-40B4-BE49-F238E27FC236}">
                  <a16:creationId xmlns:a16="http://schemas.microsoft.com/office/drawing/2014/main" id="{7DB7F59A-1165-4FC7-A7E8-36EEA54AECCC}"/>
                </a:ext>
              </a:extLst>
            </p:cNvPr>
            <p:cNvSpPr>
              <a:spLocks noChangeAspect="1"/>
            </p:cNvSpPr>
            <p:nvPr/>
          </p:nvSpPr>
          <p:spPr bwMode="auto">
            <a:xfrm>
              <a:off x="2549447" y="4639366"/>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1" name="location_93818">
              <a:extLst>
                <a:ext uri="{FF2B5EF4-FFF2-40B4-BE49-F238E27FC236}">
                  <a16:creationId xmlns:a16="http://schemas.microsoft.com/office/drawing/2014/main" id="{7DB7F59A-1165-4FC7-A7E8-36EEA54AECCC}"/>
                </a:ext>
              </a:extLst>
            </p:cNvPr>
            <p:cNvSpPr>
              <a:spLocks noChangeAspect="1"/>
            </p:cNvSpPr>
            <p:nvPr/>
          </p:nvSpPr>
          <p:spPr bwMode="auto">
            <a:xfrm>
              <a:off x="4103041" y="314442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2" name="location_93818">
              <a:extLst>
                <a:ext uri="{FF2B5EF4-FFF2-40B4-BE49-F238E27FC236}">
                  <a16:creationId xmlns:a16="http://schemas.microsoft.com/office/drawing/2014/main" id="{7DB7F59A-1165-4FC7-A7E8-36EEA54AECCC}"/>
                </a:ext>
              </a:extLst>
            </p:cNvPr>
            <p:cNvSpPr>
              <a:spLocks noChangeAspect="1"/>
            </p:cNvSpPr>
            <p:nvPr/>
          </p:nvSpPr>
          <p:spPr bwMode="auto">
            <a:xfrm>
              <a:off x="4199631" y="286285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3" name="location_93818">
              <a:extLst>
                <a:ext uri="{FF2B5EF4-FFF2-40B4-BE49-F238E27FC236}">
                  <a16:creationId xmlns:a16="http://schemas.microsoft.com/office/drawing/2014/main" id="{7DB7F59A-1165-4FC7-A7E8-36EEA54AECCC}"/>
                </a:ext>
              </a:extLst>
            </p:cNvPr>
            <p:cNvSpPr>
              <a:spLocks noChangeAspect="1"/>
            </p:cNvSpPr>
            <p:nvPr/>
          </p:nvSpPr>
          <p:spPr bwMode="auto">
            <a:xfrm>
              <a:off x="4508284" y="304738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4" name="location_93818">
              <a:extLst>
                <a:ext uri="{FF2B5EF4-FFF2-40B4-BE49-F238E27FC236}">
                  <a16:creationId xmlns:a16="http://schemas.microsoft.com/office/drawing/2014/main" id="{7DB7F59A-1165-4FC7-A7E8-36EEA54AECCC}"/>
                </a:ext>
              </a:extLst>
            </p:cNvPr>
            <p:cNvSpPr>
              <a:spLocks noChangeAspect="1"/>
            </p:cNvSpPr>
            <p:nvPr/>
          </p:nvSpPr>
          <p:spPr bwMode="auto">
            <a:xfrm>
              <a:off x="5011582" y="3263994"/>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5" name="location_93818">
              <a:extLst>
                <a:ext uri="{FF2B5EF4-FFF2-40B4-BE49-F238E27FC236}">
                  <a16:creationId xmlns:a16="http://schemas.microsoft.com/office/drawing/2014/main" id="{7DB7F59A-1165-4FC7-A7E8-36EEA54AECCC}"/>
                </a:ext>
              </a:extLst>
            </p:cNvPr>
            <p:cNvSpPr>
              <a:spLocks noChangeAspect="1"/>
            </p:cNvSpPr>
            <p:nvPr/>
          </p:nvSpPr>
          <p:spPr bwMode="auto">
            <a:xfrm>
              <a:off x="4599932" y="2809540"/>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6" name="location_93818">
              <a:extLst>
                <a:ext uri="{FF2B5EF4-FFF2-40B4-BE49-F238E27FC236}">
                  <a16:creationId xmlns:a16="http://schemas.microsoft.com/office/drawing/2014/main" id="{7DB7F59A-1165-4FC7-A7E8-36EEA54AECCC}"/>
                </a:ext>
              </a:extLst>
            </p:cNvPr>
            <p:cNvSpPr>
              <a:spLocks noChangeAspect="1"/>
            </p:cNvSpPr>
            <p:nvPr/>
          </p:nvSpPr>
          <p:spPr bwMode="auto">
            <a:xfrm>
              <a:off x="2149202" y="3066062"/>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7" name="location_93818">
              <a:extLst>
                <a:ext uri="{FF2B5EF4-FFF2-40B4-BE49-F238E27FC236}">
                  <a16:creationId xmlns:a16="http://schemas.microsoft.com/office/drawing/2014/main" id="{A9BAFCB4-3671-4484-BEA7-8C5B3E5C744B}"/>
                </a:ext>
              </a:extLst>
            </p:cNvPr>
            <p:cNvSpPr>
              <a:spLocks noChangeAspect="1"/>
            </p:cNvSpPr>
            <p:nvPr/>
          </p:nvSpPr>
          <p:spPr bwMode="auto">
            <a:xfrm>
              <a:off x="4205138" y="238751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8" name="location_93818">
              <a:extLst>
                <a:ext uri="{FF2B5EF4-FFF2-40B4-BE49-F238E27FC236}">
                  <a16:creationId xmlns:a16="http://schemas.microsoft.com/office/drawing/2014/main" id="{A9BAFCB4-3671-4484-BEA7-8C5B3E5C744B}"/>
                </a:ext>
              </a:extLst>
            </p:cNvPr>
            <p:cNvSpPr>
              <a:spLocks noChangeAspect="1"/>
            </p:cNvSpPr>
            <p:nvPr/>
          </p:nvSpPr>
          <p:spPr bwMode="auto">
            <a:xfrm>
              <a:off x="4892363" y="2268148"/>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09" name="location_93818">
              <a:extLst>
                <a:ext uri="{FF2B5EF4-FFF2-40B4-BE49-F238E27FC236}">
                  <a16:creationId xmlns:a16="http://schemas.microsoft.com/office/drawing/2014/main" id="{A6B08F9F-83C4-4B8C-9340-538274398459}"/>
                </a:ext>
              </a:extLst>
            </p:cNvPr>
            <p:cNvSpPr>
              <a:spLocks noChangeAspect="1"/>
            </p:cNvSpPr>
            <p:nvPr/>
          </p:nvSpPr>
          <p:spPr bwMode="auto">
            <a:xfrm>
              <a:off x="4885855" y="2769094"/>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0" name="location_93818">
              <a:extLst>
                <a:ext uri="{FF2B5EF4-FFF2-40B4-BE49-F238E27FC236}">
                  <a16:creationId xmlns:a16="http://schemas.microsoft.com/office/drawing/2014/main" id="{A6B08F9F-83C4-4B8C-9340-538274398459}"/>
                </a:ext>
              </a:extLst>
            </p:cNvPr>
            <p:cNvSpPr>
              <a:spLocks noChangeAspect="1"/>
            </p:cNvSpPr>
            <p:nvPr/>
          </p:nvSpPr>
          <p:spPr bwMode="auto">
            <a:xfrm>
              <a:off x="4732051" y="2551659"/>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1" name="location_93818">
              <a:extLst>
                <a:ext uri="{FF2B5EF4-FFF2-40B4-BE49-F238E27FC236}">
                  <a16:creationId xmlns:a16="http://schemas.microsoft.com/office/drawing/2014/main" id="{E3944398-247D-41CE-BDF5-52CB21BC0129}"/>
                </a:ext>
              </a:extLst>
            </p:cNvPr>
            <p:cNvSpPr>
              <a:spLocks noChangeAspect="1"/>
            </p:cNvSpPr>
            <p:nvPr/>
          </p:nvSpPr>
          <p:spPr bwMode="auto">
            <a:xfrm>
              <a:off x="8777499" y="461235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2" name="location_93818">
              <a:extLst>
                <a:ext uri="{FF2B5EF4-FFF2-40B4-BE49-F238E27FC236}">
                  <a16:creationId xmlns:a16="http://schemas.microsoft.com/office/drawing/2014/main" id="{7DB7F59A-1165-4FC7-A7E8-36EEA54AECCC}"/>
                </a:ext>
              </a:extLst>
            </p:cNvPr>
            <p:cNvSpPr>
              <a:spLocks noChangeAspect="1"/>
            </p:cNvSpPr>
            <p:nvPr/>
          </p:nvSpPr>
          <p:spPr bwMode="auto">
            <a:xfrm>
              <a:off x="5127251" y="3181653"/>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3" name="location_93818">
              <a:extLst>
                <a:ext uri="{FF2B5EF4-FFF2-40B4-BE49-F238E27FC236}">
                  <a16:creationId xmlns:a16="http://schemas.microsoft.com/office/drawing/2014/main" id="{7DB7F59A-1165-4FC7-A7E8-36EEA54AECCC}"/>
                </a:ext>
              </a:extLst>
            </p:cNvPr>
            <p:cNvSpPr>
              <a:spLocks noChangeAspect="1"/>
            </p:cNvSpPr>
            <p:nvPr/>
          </p:nvSpPr>
          <p:spPr bwMode="auto">
            <a:xfrm>
              <a:off x="5158146" y="313061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4" name="location_93818">
              <a:extLst>
                <a:ext uri="{FF2B5EF4-FFF2-40B4-BE49-F238E27FC236}">
                  <a16:creationId xmlns:a16="http://schemas.microsoft.com/office/drawing/2014/main" id="{7DB7F59A-1165-4FC7-A7E8-36EEA54AECCC}"/>
                </a:ext>
              </a:extLst>
            </p:cNvPr>
            <p:cNvSpPr>
              <a:spLocks noChangeAspect="1"/>
            </p:cNvSpPr>
            <p:nvPr/>
          </p:nvSpPr>
          <p:spPr bwMode="auto">
            <a:xfrm>
              <a:off x="5179819" y="308577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5" name="location_93818">
              <a:extLst>
                <a:ext uri="{FF2B5EF4-FFF2-40B4-BE49-F238E27FC236}">
                  <a16:creationId xmlns:a16="http://schemas.microsoft.com/office/drawing/2014/main" id="{7DB7F59A-1165-4FC7-A7E8-36EEA54AECCC}"/>
                </a:ext>
              </a:extLst>
            </p:cNvPr>
            <p:cNvSpPr>
              <a:spLocks noChangeAspect="1"/>
            </p:cNvSpPr>
            <p:nvPr/>
          </p:nvSpPr>
          <p:spPr bwMode="auto">
            <a:xfrm>
              <a:off x="2443092" y="5144042"/>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6" name="location_93818">
              <a:extLst>
                <a:ext uri="{FF2B5EF4-FFF2-40B4-BE49-F238E27FC236}">
                  <a16:creationId xmlns:a16="http://schemas.microsoft.com/office/drawing/2014/main" id="{7DB7F59A-1165-4FC7-A7E8-36EEA54AECCC}"/>
                </a:ext>
              </a:extLst>
            </p:cNvPr>
            <p:cNvSpPr>
              <a:spLocks noChangeAspect="1"/>
            </p:cNvSpPr>
            <p:nvPr/>
          </p:nvSpPr>
          <p:spPr bwMode="auto">
            <a:xfrm>
              <a:off x="2672488" y="356871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7" name="location_93818">
              <a:extLst>
                <a:ext uri="{FF2B5EF4-FFF2-40B4-BE49-F238E27FC236}">
                  <a16:creationId xmlns:a16="http://schemas.microsoft.com/office/drawing/2014/main" id="{25BE9D14-869C-410A-8827-8DD18F960561}"/>
                </a:ext>
              </a:extLst>
            </p:cNvPr>
            <p:cNvSpPr>
              <a:spLocks noChangeAspect="1"/>
            </p:cNvSpPr>
            <p:nvPr/>
          </p:nvSpPr>
          <p:spPr bwMode="auto">
            <a:xfrm>
              <a:off x="5694429" y="4752384"/>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8" name="location_93818">
              <a:extLst>
                <a:ext uri="{FF2B5EF4-FFF2-40B4-BE49-F238E27FC236}">
                  <a16:creationId xmlns:a16="http://schemas.microsoft.com/office/drawing/2014/main" id="{25BE9D14-869C-410A-8827-8DD18F960561}"/>
                </a:ext>
              </a:extLst>
            </p:cNvPr>
            <p:cNvSpPr>
              <a:spLocks noChangeAspect="1"/>
            </p:cNvSpPr>
            <p:nvPr/>
          </p:nvSpPr>
          <p:spPr bwMode="auto">
            <a:xfrm>
              <a:off x="5605791" y="4300930"/>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19" name="location_93818">
              <a:extLst>
                <a:ext uri="{FF2B5EF4-FFF2-40B4-BE49-F238E27FC236}">
                  <a16:creationId xmlns:a16="http://schemas.microsoft.com/office/drawing/2014/main" id="{A6B08F9F-83C4-4B8C-9340-538274398459}"/>
                </a:ext>
              </a:extLst>
            </p:cNvPr>
            <p:cNvSpPr>
              <a:spLocks noChangeAspect="1"/>
            </p:cNvSpPr>
            <p:nvPr/>
          </p:nvSpPr>
          <p:spPr bwMode="auto">
            <a:xfrm>
              <a:off x="4779278" y="2607555"/>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20" name="location_93818">
              <a:extLst>
                <a:ext uri="{FF2B5EF4-FFF2-40B4-BE49-F238E27FC236}">
                  <a16:creationId xmlns:a16="http://schemas.microsoft.com/office/drawing/2014/main" id="{A6B08F9F-83C4-4B8C-9340-538274398459}"/>
                </a:ext>
              </a:extLst>
            </p:cNvPr>
            <p:cNvSpPr>
              <a:spLocks noChangeAspect="1"/>
            </p:cNvSpPr>
            <p:nvPr/>
          </p:nvSpPr>
          <p:spPr bwMode="auto">
            <a:xfrm>
              <a:off x="4773141" y="270847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21" name="location_93818">
              <a:extLst>
                <a:ext uri="{FF2B5EF4-FFF2-40B4-BE49-F238E27FC236}">
                  <a16:creationId xmlns:a16="http://schemas.microsoft.com/office/drawing/2014/main" id="{A6B08F9F-83C4-4B8C-9340-538274398459}"/>
                </a:ext>
              </a:extLst>
            </p:cNvPr>
            <p:cNvSpPr>
              <a:spLocks noChangeAspect="1"/>
            </p:cNvSpPr>
            <p:nvPr/>
          </p:nvSpPr>
          <p:spPr bwMode="auto">
            <a:xfrm>
              <a:off x="4793102" y="2874017"/>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22" name="location_93818">
              <a:extLst>
                <a:ext uri="{FF2B5EF4-FFF2-40B4-BE49-F238E27FC236}">
                  <a16:creationId xmlns:a16="http://schemas.microsoft.com/office/drawing/2014/main" id="{E5ECF80A-EB2A-497D-BBB0-AC6D614FCCD3}"/>
                </a:ext>
              </a:extLst>
            </p:cNvPr>
            <p:cNvSpPr>
              <a:spLocks noChangeAspect="1"/>
            </p:cNvSpPr>
            <p:nvPr/>
          </p:nvSpPr>
          <p:spPr bwMode="auto">
            <a:xfrm>
              <a:off x="6753422" y="2625716"/>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23" name="文字方塊 422"/>
            <p:cNvSpPr txBox="1"/>
            <p:nvPr/>
          </p:nvSpPr>
          <p:spPr>
            <a:xfrm>
              <a:off x="1463841" y="5666181"/>
              <a:ext cx="6857043"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softEdge rad="127000"/>
            </a:effectLst>
          </p:spPr>
          <p:txBody>
            <a:bodyPr wrap="square" rtlCol="0">
              <a:spAutoFit/>
            </a:bodyPr>
            <a:lstStyle/>
            <a:p>
              <a:r>
                <a:rPr lang="zh-TW" altLang="en-US" sz="3200" b="1" u="sng" dirty="0" smtClean="0">
                  <a:latin typeface="Times New Roman" panose="02020603050405020304" pitchFamily="18" charset="0"/>
                  <a:ea typeface="標楷體" panose="03000509000000000000" pitchFamily="65" charset="-120"/>
                  <a:cs typeface="Times New Roman" panose="02020603050405020304" pitchFamily="18" charset="0"/>
                </a:rPr>
                <a:t>全球銷售及代理商超過</a:t>
              </a:r>
              <a:r>
                <a:rPr lang="en-US" altLang="zh-TW" sz="3200" b="1" u="sng"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3200" b="1" u="sng" dirty="0" smtClean="0">
                  <a:latin typeface="Times New Roman" panose="02020603050405020304" pitchFamily="18" charset="0"/>
                  <a:ea typeface="標楷體" panose="03000509000000000000" pitchFamily="65" charset="-120"/>
                  <a:cs typeface="Times New Roman" panose="02020603050405020304" pitchFamily="18" charset="0"/>
                </a:rPr>
                <a:t>個國家</a:t>
              </a:r>
              <a:endParaRPr lang="zh-TW" altLang="en-US" sz="3200" b="1" u="sng"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4" name="location_93818">
              <a:extLst>
                <a:ext uri="{FF2B5EF4-FFF2-40B4-BE49-F238E27FC236}">
                  <a16:creationId xmlns:a16="http://schemas.microsoft.com/office/drawing/2014/main" id="{25BE9D14-869C-410A-8827-8DD18F960561}"/>
                </a:ext>
              </a:extLst>
            </p:cNvPr>
            <p:cNvSpPr>
              <a:spLocks noChangeAspect="1"/>
            </p:cNvSpPr>
            <p:nvPr/>
          </p:nvSpPr>
          <p:spPr bwMode="auto">
            <a:xfrm>
              <a:off x="5846829" y="4904784"/>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25" name="location_93818">
              <a:extLst>
                <a:ext uri="{FF2B5EF4-FFF2-40B4-BE49-F238E27FC236}">
                  <a16:creationId xmlns:a16="http://schemas.microsoft.com/office/drawing/2014/main" id="{23E4B9FC-8BA0-4AF8-9771-E510B577193E}"/>
                </a:ext>
              </a:extLst>
            </p:cNvPr>
            <p:cNvSpPr>
              <a:spLocks noChangeAspect="1"/>
            </p:cNvSpPr>
            <p:nvPr/>
          </p:nvSpPr>
          <p:spPr bwMode="auto">
            <a:xfrm>
              <a:off x="4834585" y="4163711"/>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26" name="location_93818">
              <a:extLst>
                <a:ext uri="{FF2B5EF4-FFF2-40B4-BE49-F238E27FC236}">
                  <a16:creationId xmlns:a16="http://schemas.microsoft.com/office/drawing/2014/main" id="{23E4B9FC-8BA0-4AF8-9771-E510B577193E}"/>
                </a:ext>
              </a:extLst>
            </p:cNvPr>
            <p:cNvSpPr>
              <a:spLocks noChangeAspect="1"/>
            </p:cNvSpPr>
            <p:nvPr/>
          </p:nvSpPr>
          <p:spPr bwMode="auto">
            <a:xfrm>
              <a:off x="5403113" y="4707339"/>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sp>
          <p:nvSpPr>
            <p:cNvPr id="427" name="location_93818">
              <a:extLst>
                <a:ext uri="{FF2B5EF4-FFF2-40B4-BE49-F238E27FC236}">
                  <a16:creationId xmlns:a16="http://schemas.microsoft.com/office/drawing/2014/main" id="{7DB7F59A-1165-4FC7-A7E8-36EEA54AECCC}"/>
                </a:ext>
              </a:extLst>
            </p:cNvPr>
            <p:cNvSpPr>
              <a:spLocks noChangeAspect="1"/>
            </p:cNvSpPr>
            <p:nvPr/>
          </p:nvSpPr>
          <p:spPr bwMode="auto">
            <a:xfrm>
              <a:off x="1907551" y="3665289"/>
              <a:ext cx="129171" cy="256824"/>
            </a:xfrm>
            <a:custGeom>
              <a:avLst/>
              <a:gdLst>
                <a:gd name="connsiteX0" fmla="*/ 109084 w 355014"/>
                <a:gd name="connsiteY0" fmla="*/ 570451 h 604816"/>
                <a:gd name="connsiteX1" fmla="*/ 245718 w 355014"/>
                <a:gd name="connsiteY1" fmla="*/ 570451 h 604816"/>
                <a:gd name="connsiteX2" fmla="*/ 262926 w 355014"/>
                <a:gd name="connsiteY2" fmla="*/ 587634 h 604816"/>
                <a:gd name="connsiteX3" fmla="*/ 245718 w 355014"/>
                <a:gd name="connsiteY3" fmla="*/ 604816 h 604816"/>
                <a:gd name="connsiteX4" fmla="*/ 109084 w 355014"/>
                <a:gd name="connsiteY4" fmla="*/ 604816 h 604816"/>
                <a:gd name="connsiteX5" fmla="*/ 91876 w 355014"/>
                <a:gd name="connsiteY5" fmla="*/ 587634 h 604816"/>
                <a:gd name="connsiteX6" fmla="*/ 109084 w 355014"/>
                <a:gd name="connsiteY6" fmla="*/ 570451 h 604816"/>
                <a:gd name="connsiteX7" fmla="*/ 177421 w 355014"/>
                <a:gd name="connsiteY7" fmla="*/ 84538 h 604816"/>
                <a:gd name="connsiteX8" fmla="*/ 84494 w 355014"/>
                <a:gd name="connsiteY8" fmla="*/ 177323 h 604816"/>
                <a:gd name="connsiteX9" fmla="*/ 177421 w 355014"/>
                <a:gd name="connsiteY9" fmla="*/ 269936 h 604816"/>
                <a:gd name="connsiteX10" fmla="*/ 270348 w 355014"/>
                <a:gd name="connsiteY10" fmla="*/ 177323 h 604816"/>
                <a:gd name="connsiteX11" fmla="*/ 177421 w 355014"/>
                <a:gd name="connsiteY11" fmla="*/ 84538 h 604816"/>
                <a:gd name="connsiteX12" fmla="*/ 177421 w 355014"/>
                <a:gd name="connsiteY12" fmla="*/ 0 h 604816"/>
                <a:gd name="connsiteX13" fmla="*/ 355014 w 355014"/>
                <a:gd name="connsiteY13" fmla="*/ 177323 h 604816"/>
                <a:gd name="connsiteX14" fmla="*/ 337634 w 355014"/>
                <a:gd name="connsiteY14" fmla="*/ 253613 h 604816"/>
                <a:gd name="connsiteX15" fmla="*/ 336945 w 355014"/>
                <a:gd name="connsiteY15" fmla="*/ 254987 h 604816"/>
                <a:gd name="connsiteX16" fmla="*/ 202890 w 355014"/>
                <a:gd name="connsiteY16" fmla="*/ 514270 h 604816"/>
                <a:gd name="connsiteX17" fmla="*/ 177421 w 355014"/>
                <a:gd name="connsiteY17" fmla="*/ 529734 h 604816"/>
                <a:gd name="connsiteX18" fmla="*/ 151952 w 355014"/>
                <a:gd name="connsiteY18" fmla="*/ 514270 h 604816"/>
                <a:gd name="connsiteX19" fmla="*/ 17897 w 355014"/>
                <a:gd name="connsiteY19" fmla="*/ 254987 h 604816"/>
                <a:gd name="connsiteX20" fmla="*/ 17036 w 355014"/>
                <a:gd name="connsiteY20" fmla="*/ 253441 h 604816"/>
                <a:gd name="connsiteX21" fmla="*/ 0 w 355014"/>
                <a:gd name="connsiteY21" fmla="*/ 177323 h 604816"/>
                <a:gd name="connsiteX22" fmla="*/ 177421 w 355014"/>
                <a:gd name="connsiteY22" fmla="*/ 0 h 6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014" h="604816">
                  <a:moveTo>
                    <a:pt x="109084" y="570451"/>
                  </a:moveTo>
                  <a:lnTo>
                    <a:pt x="245718" y="570451"/>
                  </a:lnTo>
                  <a:cubicBezTo>
                    <a:pt x="255355" y="570451"/>
                    <a:pt x="262926" y="578183"/>
                    <a:pt x="262926" y="587634"/>
                  </a:cubicBezTo>
                  <a:cubicBezTo>
                    <a:pt x="262926" y="597084"/>
                    <a:pt x="255355" y="604816"/>
                    <a:pt x="245718" y="604816"/>
                  </a:cubicBezTo>
                  <a:lnTo>
                    <a:pt x="109084" y="604816"/>
                  </a:lnTo>
                  <a:cubicBezTo>
                    <a:pt x="99620" y="604816"/>
                    <a:pt x="91876" y="597084"/>
                    <a:pt x="91876" y="587634"/>
                  </a:cubicBezTo>
                  <a:cubicBezTo>
                    <a:pt x="91876" y="578183"/>
                    <a:pt x="99620" y="570451"/>
                    <a:pt x="109084" y="570451"/>
                  </a:cubicBezTo>
                  <a:close/>
                  <a:moveTo>
                    <a:pt x="177421" y="84538"/>
                  </a:moveTo>
                  <a:cubicBezTo>
                    <a:pt x="126139" y="84538"/>
                    <a:pt x="84494" y="126119"/>
                    <a:pt x="84494" y="177323"/>
                  </a:cubicBezTo>
                  <a:cubicBezTo>
                    <a:pt x="84494" y="228354"/>
                    <a:pt x="126139" y="269936"/>
                    <a:pt x="177421" y="269936"/>
                  </a:cubicBezTo>
                  <a:cubicBezTo>
                    <a:pt x="228703" y="269936"/>
                    <a:pt x="270348" y="228354"/>
                    <a:pt x="270348" y="177323"/>
                  </a:cubicBezTo>
                  <a:cubicBezTo>
                    <a:pt x="270348" y="126119"/>
                    <a:pt x="228703" y="84538"/>
                    <a:pt x="177421" y="84538"/>
                  </a:cubicBezTo>
                  <a:close/>
                  <a:moveTo>
                    <a:pt x="177421" y="0"/>
                  </a:moveTo>
                  <a:cubicBezTo>
                    <a:pt x="275338" y="0"/>
                    <a:pt x="355014" y="79555"/>
                    <a:pt x="355014" y="177323"/>
                  </a:cubicBezTo>
                  <a:cubicBezTo>
                    <a:pt x="355014" y="203955"/>
                    <a:pt x="349163" y="229729"/>
                    <a:pt x="337634" y="253613"/>
                  </a:cubicBezTo>
                  <a:cubicBezTo>
                    <a:pt x="337461" y="254128"/>
                    <a:pt x="337289" y="254472"/>
                    <a:pt x="336945" y="254987"/>
                  </a:cubicBezTo>
                  <a:lnTo>
                    <a:pt x="202890" y="514270"/>
                  </a:lnTo>
                  <a:cubicBezTo>
                    <a:pt x="198072" y="523720"/>
                    <a:pt x="188091" y="529734"/>
                    <a:pt x="177421" y="529734"/>
                  </a:cubicBezTo>
                  <a:cubicBezTo>
                    <a:pt x="166752" y="529734"/>
                    <a:pt x="156943" y="523720"/>
                    <a:pt x="151952" y="514270"/>
                  </a:cubicBezTo>
                  <a:lnTo>
                    <a:pt x="17897" y="254987"/>
                  </a:lnTo>
                  <a:cubicBezTo>
                    <a:pt x="17553" y="254472"/>
                    <a:pt x="17380" y="253956"/>
                    <a:pt x="17036" y="253441"/>
                  </a:cubicBezTo>
                  <a:cubicBezTo>
                    <a:pt x="5679" y="229557"/>
                    <a:pt x="0" y="203955"/>
                    <a:pt x="0" y="177323"/>
                  </a:cubicBezTo>
                  <a:cubicBezTo>
                    <a:pt x="0" y="79555"/>
                    <a:pt x="79504" y="0"/>
                    <a:pt x="177421" y="0"/>
                  </a:cubicBezTo>
                  <a:close/>
                </a:path>
              </a:pathLst>
            </a:custGeom>
            <a:solidFill>
              <a:srgbClr val="C00000"/>
            </a:solidFill>
            <a:ln>
              <a:noFill/>
            </a:ln>
          </p:spPr>
        </p:sp>
      </p:grpSp>
      <p:sp>
        <p:nvSpPr>
          <p:cNvPr id="2" name="投影片編號版面配置區 1"/>
          <p:cNvSpPr>
            <a:spLocks noGrp="1"/>
          </p:cNvSpPr>
          <p:nvPr>
            <p:ph type="sldNum" sz="quarter" idx="12"/>
          </p:nvPr>
        </p:nvSpPr>
        <p:spPr>
          <a:xfrm>
            <a:off x="6501726" y="6477667"/>
            <a:ext cx="2057400" cy="365125"/>
          </a:xfrm>
        </p:spPr>
        <p:txBody>
          <a:bodyPr/>
          <a:lstStyle/>
          <a:p>
            <a:fld id="{A81C66E9-7FC6-461B-9F11-B98F3CB016C2}" type="slidenum">
              <a:rPr lang="zh-TW" altLang="en-US" smtClean="0"/>
              <a:pPr/>
              <a:t>8</a:t>
            </a:fld>
            <a:endParaRPr lang="zh-TW" altLang="en-US"/>
          </a:p>
        </p:txBody>
      </p:sp>
      <p:sp>
        <p:nvSpPr>
          <p:cNvPr id="92" name="文字方塊 91">
            <a:extLst>
              <a:ext uri="{FF2B5EF4-FFF2-40B4-BE49-F238E27FC236}">
                <a16:creationId xmlns:a16="http://schemas.microsoft.com/office/drawing/2014/main" id="{1A67ED9F-C6E6-4FF5-ADCA-669B5F4BA474}"/>
              </a:ext>
            </a:extLst>
          </p:cNvPr>
          <p:cNvSpPr txBox="1"/>
          <p:nvPr/>
        </p:nvSpPr>
        <p:spPr>
          <a:xfrm>
            <a:off x="4329824" y="1099542"/>
            <a:ext cx="844699" cy="370400"/>
          </a:xfrm>
          <a:prstGeom prst="rect">
            <a:avLst/>
          </a:prstGeom>
          <a:noFill/>
        </p:spPr>
        <p:txBody>
          <a:bodyPr wrap="square" rtlCol="0">
            <a:spAutoFit/>
          </a:bodyPr>
          <a:lstStyle/>
          <a:p>
            <a:r>
              <a:rPr lang="en-US" altLang="zh-TW" sz="1400" dirty="0" smtClean="0">
                <a:solidFill>
                  <a:schemeClr val="bg1"/>
                </a:solidFill>
                <a:latin typeface="華康新特黑體(P)" panose="020B0900000000000000" pitchFamily="34" charset="-120"/>
                <a:ea typeface="華康新特黑體(P)" panose="020B0900000000000000" pitchFamily="34" charset="-120"/>
              </a:rPr>
              <a:t>2017</a:t>
            </a:r>
            <a:endParaRPr lang="zh-TW" altLang="en-US" sz="1400" dirty="0">
              <a:solidFill>
                <a:schemeClr val="bg1"/>
              </a:solidFill>
              <a:latin typeface="華康新特黑體(P)" panose="020B0900000000000000" pitchFamily="34" charset="-120"/>
              <a:ea typeface="華康新特黑體(P)" panose="020B0900000000000000" pitchFamily="34" charset="-120"/>
            </a:endParaRPr>
          </a:p>
        </p:txBody>
      </p:sp>
      <p:pic>
        <p:nvPicPr>
          <p:cNvPr id="131" name="Picture 2" descr="「escrs 2020」的圖片搜尋結果"/>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9152" y="1348170"/>
            <a:ext cx="1078477" cy="667517"/>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aao 2020」的圖片搜尋結果"/>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958" y="3325496"/>
            <a:ext cx="1030171" cy="630433"/>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8" descr="相關圖片"/>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4779" b="37461"/>
          <a:stretch/>
        </p:blipFill>
        <p:spPr bwMode="auto">
          <a:xfrm>
            <a:off x="141185" y="3991477"/>
            <a:ext cx="673858" cy="29695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4" descr="「apao」的圖片搜尋結果"/>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067240" y="3113397"/>
            <a:ext cx="685616" cy="41990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6" descr="「apacrs」的圖片搜尋結果"/>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088292" y="3769514"/>
            <a:ext cx="579544" cy="477289"/>
          </a:xfrm>
          <a:prstGeom prst="rect">
            <a:avLst/>
          </a:prstGeom>
          <a:noFill/>
          <a:extLst>
            <a:ext uri="{909E8E84-426E-40DD-AFC4-6F175D3DCCD1}">
              <a14:hiddenFill xmlns:a14="http://schemas.microsoft.com/office/drawing/2010/main">
                <a:solidFill>
                  <a:srgbClr val="FFFFFF"/>
                </a:solidFill>
              </a14:hiddenFill>
            </a:ext>
          </a:extLst>
        </p:spPr>
      </p:pic>
      <p:sp>
        <p:nvSpPr>
          <p:cNvPr id="174" name="標題 2"/>
          <p:cNvSpPr txBox="1">
            <a:spLocks/>
          </p:cNvSpPr>
          <p:nvPr/>
        </p:nvSpPr>
        <p:spPr>
          <a:xfrm>
            <a:off x="302573" y="93635"/>
            <a:ext cx="8753427"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b="1" dirty="0" smtClean="0">
                <a:latin typeface="標楷體" panose="03000509000000000000" pitchFamily="65" charset="-120"/>
                <a:ea typeface="標楷體" panose="03000509000000000000" pitchFamily="65" charset="-120"/>
              </a:rPr>
              <a:t>台灣品牌</a:t>
            </a:r>
            <a:r>
              <a:rPr lang="zh-TW" altLang="en-US" sz="3600" b="1" dirty="0">
                <a:latin typeface="標楷體" panose="03000509000000000000" pitchFamily="65" charset="-120"/>
                <a:ea typeface="標楷體" panose="03000509000000000000" pitchFamily="65" charset="-120"/>
              </a:rPr>
              <a:t> </a:t>
            </a:r>
            <a:r>
              <a:rPr lang="zh-TW" altLang="en-US" sz="3600" b="1" dirty="0" smtClean="0">
                <a:latin typeface="標楷體" panose="03000509000000000000" pitchFamily="65" charset="-120"/>
                <a:ea typeface="標楷體" panose="03000509000000000000" pitchFamily="65" charset="-120"/>
              </a:rPr>
              <a:t>揚名國際</a:t>
            </a:r>
            <a:endParaRPr lang="zh-TW" altLang="en-US" sz="3600" b="1" dirty="0">
              <a:latin typeface="標楷體" panose="03000509000000000000" pitchFamily="65" charset="-120"/>
              <a:ea typeface="標楷體" panose="03000509000000000000" pitchFamily="65" charset="-120"/>
            </a:endParaRPr>
          </a:p>
        </p:txBody>
      </p:sp>
      <p:pic>
        <p:nvPicPr>
          <p:cNvPr id="175" name="圖片 17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352819" y="6479447"/>
            <a:ext cx="1858932" cy="362899"/>
          </a:xfrm>
          <a:prstGeom prst="rect">
            <a:avLst/>
          </a:prstGeom>
        </p:spPr>
      </p:pic>
      <p:sp>
        <p:nvSpPr>
          <p:cNvPr id="3" name="矩形 2"/>
          <p:cNvSpPr/>
          <p:nvPr/>
        </p:nvSpPr>
        <p:spPr>
          <a:xfrm>
            <a:off x="1215801" y="915588"/>
            <a:ext cx="8063483" cy="418384"/>
          </a:xfrm>
          <a:prstGeom prst="rect">
            <a:avLst/>
          </a:prstGeom>
        </p:spPr>
        <p:txBody>
          <a:bodyPr wrap="square">
            <a:spAutoFit/>
          </a:bodyPr>
          <a:lstStyle/>
          <a:p>
            <a:pPr>
              <a:lnSpc>
                <a:spcPct val="150000"/>
              </a:lnSpc>
            </a:pP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本年度新增</a:t>
            </a:r>
            <a:r>
              <a:rPr lang="en-US"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國</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OBM</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客戶：西班牙、葡萄牙</a:t>
            </a: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、比利時</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土耳其</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巴西、智利</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墨西哥等</a:t>
            </a:r>
            <a:endParaRPr lang="en-US" altLang="zh-TW" sz="1400" b="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96369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582298" y="73960"/>
            <a:ext cx="3878317" cy="1079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8000" b="1" dirty="0">
              <a:latin typeface="+mj-ea"/>
            </a:endParaRPr>
          </a:p>
        </p:txBody>
      </p:sp>
      <p:pic>
        <p:nvPicPr>
          <p:cNvPr id="9" name="圖片 8"/>
          <p:cNvPicPr>
            <a:picLocks noChangeAspect="1"/>
          </p:cNvPicPr>
          <p:nvPr/>
        </p:nvPicPr>
        <p:blipFill>
          <a:blip r:embed="rId2"/>
          <a:stretch>
            <a:fillRect/>
          </a:stretch>
        </p:blipFill>
        <p:spPr>
          <a:xfrm>
            <a:off x="204717" y="1316256"/>
            <a:ext cx="7508689" cy="4578600"/>
          </a:xfrm>
          <a:prstGeom prst="rect">
            <a:avLst/>
          </a:prstGeom>
        </p:spPr>
      </p:pic>
      <p:pic>
        <p:nvPicPr>
          <p:cNvPr id="14" name="圖片 13"/>
          <p:cNvPicPr>
            <a:picLocks noChangeAspect="1"/>
          </p:cNvPicPr>
          <p:nvPr/>
        </p:nvPicPr>
        <p:blipFill>
          <a:blip r:embed="rId3"/>
          <a:stretch>
            <a:fillRect/>
          </a:stretch>
        </p:blipFill>
        <p:spPr>
          <a:xfrm>
            <a:off x="5868799" y="3839990"/>
            <a:ext cx="3051221" cy="2268447"/>
          </a:xfrm>
          <a:prstGeom prst="rect">
            <a:avLst/>
          </a:prstGeom>
          <a:ln>
            <a:noFill/>
          </a:ln>
          <a:effectLst>
            <a:softEdge rad="112500"/>
          </a:effectLst>
        </p:spPr>
      </p:pic>
      <p:pic>
        <p:nvPicPr>
          <p:cNvPr id="15" name="圖片 14"/>
          <p:cNvPicPr>
            <a:picLocks noChangeAspect="1"/>
          </p:cNvPicPr>
          <p:nvPr/>
        </p:nvPicPr>
        <p:blipFill>
          <a:blip r:embed="rId4"/>
          <a:stretch>
            <a:fillRect/>
          </a:stretch>
        </p:blipFill>
        <p:spPr>
          <a:xfrm>
            <a:off x="5868799" y="1214266"/>
            <a:ext cx="3051221" cy="2462928"/>
          </a:xfrm>
          <a:prstGeom prst="rect">
            <a:avLst/>
          </a:prstGeom>
          <a:ln>
            <a:noFill/>
          </a:ln>
          <a:effectLst>
            <a:softEdge rad="112500"/>
          </a:effectLst>
        </p:spPr>
      </p:pic>
      <p:pic>
        <p:nvPicPr>
          <p:cNvPr id="7" name="圖片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87584" y="459669"/>
            <a:ext cx="1291262" cy="591801"/>
          </a:xfrm>
          <a:prstGeom prst="rect">
            <a:avLst/>
          </a:prstGeom>
        </p:spPr>
      </p:pic>
      <p:sp>
        <p:nvSpPr>
          <p:cNvPr id="10" name="標題 2"/>
          <p:cNvSpPr txBox="1">
            <a:spLocks/>
          </p:cNvSpPr>
          <p:nvPr/>
        </p:nvSpPr>
        <p:spPr>
          <a:xfrm>
            <a:off x="172104" y="129019"/>
            <a:ext cx="8906581" cy="107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b="1"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4800" b="1" dirty="0">
                <a:latin typeface="Times New Roman" panose="02020603050405020304" pitchFamily="18" charset="0"/>
                <a:ea typeface="標楷體" panose="03000509000000000000" pitchFamily="65" charset="-120"/>
                <a:cs typeface="Times New Roman" panose="02020603050405020304" pitchFamily="18" charset="0"/>
              </a:rPr>
              <a:t>結盟</a:t>
            </a:r>
            <a:r>
              <a:rPr lang="en-US" altLang="zh-TW" sz="36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600" b="1" dirty="0" smtClean="0">
                <a:latin typeface="Times New Roman" panose="02020603050405020304" pitchFamily="18" charset="0"/>
                <a:ea typeface="標楷體" panose="03000509000000000000" pitchFamily="65" charset="-120"/>
                <a:cs typeface="Times New Roman" panose="02020603050405020304" pitchFamily="18" charset="0"/>
              </a:rPr>
              <a:t>A Company</a:t>
            </a:r>
            <a:endParaRPr lang="en-US" altLang="zh-TW" sz="36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2819" y="6356353"/>
            <a:ext cx="1858932" cy="362899"/>
          </a:xfrm>
          <a:prstGeom prst="rect">
            <a:avLst/>
          </a:prstGeom>
        </p:spPr>
      </p:pic>
    </p:spTree>
    <p:extLst>
      <p:ext uri="{BB962C8B-B14F-4D97-AF65-F5344CB8AC3E}">
        <p14:creationId xmlns:p14="http://schemas.microsoft.com/office/powerpoint/2010/main" val="4233153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佈景主題">
  <a:themeElements>
    <a:clrScheme name="Office 佈景主題">
      <a:dk1>
        <a:srgbClr val="000000"/>
      </a:dk1>
      <a:lt1>
        <a:srgbClr val="FFFFFF"/>
      </a:lt1>
      <a:dk2>
        <a:srgbClr val="717E92"/>
      </a:dk2>
      <a:lt2>
        <a:srgbClr val="F0F0F0"/>
      </a:lt2>
      <a:accent1>
        <a:srgbClr val="EF6D79"/>
      </a:accent1>
      <a:accent2>
        <a:srgbClr val="A5325A"/>
      </a:accent2>
      <a:accent3>
        <a:srgbClr val="64CFD9"/>
      </a:accent3>
      <a:accent4>
        <a:srgbClr val="B5D6FC"/>
      </a:accent4>
      <a:accent5>
        <a:srgbClr val="7CE6CB"/>
      </a:accent5>
      <a:accent6>
        <a:srgbClr val="FFD486"/>
      </a:accent6>
      <a:hlink>
        <a:srgbClr val="4472C4"/>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佈景主題">
    <a:dk1>
      <a:srgbClr val="000000"/>
    </a:dk1>
    <a:lt1>
      <a:srgbClr val="FFFFFF"/>
    </a:lt1>
    <a:dk2>
      <a:srgbClr val="717E92"/>
    </a:dk2>
    <a:lt2>
      <a:srgbClr val="F0F0F0"/>
    </a:lt2>
    <a:accent1>
      <a:srgbClr val="EF6D79"/>
    </a:accent1>
    <a:accent2>
      <a:srgbClr val="A5325A"/>
    </a:accent2>
    <a:accent3>
      <a:srgbClr val="64CFD9"/>
    </a:accent3>
    <a:accent4>
      <a:srgbClr val="B5D6FC"/>
    </a:accent4>
    <a:accent5>
      <a:srgbClr val="7CE6CB"/>
    </a:accent5>
    <a:accent6>
      <a:srgbClr val="FFD486"/>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32922</TotalTime>
  <Words>691</Words>
  <Application>Microsoft Office PowerPoint</Application>
  <PresentationFormat>如螢幕大小 (4:3)</PresentationFormat>
  <Paragraphs>202</Paragraphs>
  <Slides>14</Slides>
  <Notes>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14</vt:i4>
      </vt:variant>
    </vt:vector>
  </HeadingPairs>
  <TitlesOfParts>
    <vt:vector size="23" baseType="lpstr">
      <vt:lpstr>Ariel</vt:lpstr>
      <vt:lpstr>華康新特黑體(P)</vt:lpstr>
      <vt:lpstr>微軟正黑體</vt:lpstr>
      <vt:lpstr>新細明體</vt:lpstr>
      <vt:lpstr>標楷體</vt: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櫃 買 中 心 簡 報</dc:title>
  <dc:creator>立旂 陳</dc:creator>
  <cp:lastModifiedBy>Dale.Hsu</cp:lastModifiedBy>
  <cp:revision>1898</cp:revision>
  <cp:lastPrinted>2019-11-11T07:04:21Z</cp:lastPrinted>
  <dcterms:created xsi:type="dcterms:W3CDTF">2018-09-27T13:03:40Z</dcterms:created>
  <dcterms:modified xsi:type="dcterms:W3CDTF">2022-11-22T09:16:25Z</dcterms:modified>
</cp:coreProperties>
</file>